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Lst>
  <p:sldSz cy="5143500" cx="9144000"/>
  <p:notesSz cx="6858000" cy="9144000"/>
  <p:embeddedFontLst>
    <p:embeddedFont>
      <p:font typeface="Comfortaa SemiBold"/>
      <p:regular r:id="rId12"/>
      <p:bold r:id="rId13"/>
    </p:embeddedFont>
    <p:embeddedFont>
      <p:font typeface="Unica One"/>
      <p:regular r:id="rId14"/>
    </p:embeddedFont>
    <p:embeddedFont>
      <p:font typeface="Scope One"/>
      <p:regular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6" roundtripDataSignature="AMtx7mhLAO2UqPTKUEH5cxkqUt+Ylf8W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ComfortaaSemiBold-bold.fntdata"/><Relationship Id="rId12" Type="http://schemas.openxmlformats.org/officeDocument/2006/relationships/font" Target="fonts/ComfortaaSemiBo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ScopeOne-regular.fntdata"/><Relationship Id="rId14" Type="http://schemas.openxmlformats.org/officeDocument/2006/relationships/font" Target="fonts/UnicaOne-regular.fntdata"/><Relationship Id="rId16"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0" name="Google Shape;231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6" name="Shape 2476"/>
        <p:cNvGrpSpPr/>
        <p:nvPr/>
      </p:nvGrpSpPr>
      <p:grpSpPr>
        <a:xfrm>
          <a:off x="0" y="0"/>
          <a:ext cx="0" cy="0"/>
          <a:chOff x="0" y="0"/>
          <a:chExt cx="0" cy="0"/>
        </a:xfrm>
      </p:grpSpPr>
      <p:sp>
        <p:nvSpPr>
          <p:cNvPr id="2477" name="Google Shape;2477;g2887961f92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8" name="Google Shape;2478;g2887961f92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4" name="Google Shape;248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9" name="Shape 2499"/>
        <p:cNvGrpSpPr/>
        <p:nvPr/>
      </p:nvGrpSpPr>
      <p:grpSpPr>
        <a:xfrm>
          <a:off x="0" y="0"/>
          <a:ext cx="0" cy="0"/>
          <a:chOff x="0" y="0"/>
          <a:chExt cx="0" cy="0"/>
        </a:xfrm>
      </p:grpSpPr>
      <p:sp>
        <p:nvSpPr>
          <p:cNvPr id="2500" name="Google Shape;2500;g2887961f92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1" name="Google Shape;2501;g2887961f92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7" name="Shape 2507"/>
        <p:cNvGrpSpPr/>
        <p:nvPr/>
      </p:nvGrpSpPr>
      <p:grpSpPr>
        <a:xfrm>
          <a:off x="0" y="0"/>
          <a:ext cx="0" cy="0"/>
          <a:chOff x="0" y="0"/>
          <a:chExt cx="0" cy="0"/>
        </a:xfrm>
      </p:grpSpPr>
      <p:sp>
        <p:nvSpPr>
          <p:cNvPr id="2508" name="Google Shape;250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9" name="Google Shape;250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6" name="Google Shape;255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2887961f92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7" name="Google Shape;2567;g2887961f923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TLE OPENING" type="title">
  <p:cSld name="TITLE">
    <p:spTree>
      <p:nvGrpSpPr>
        <p:cNvPr id="9" name="Shape 9"/>
        <p:cNvGrpSpPr/>
        <p:nvPr/>
      </p:nvGrpSpPr>
      <p:grpSpPr>
        <a:xfrm>
          <a:off x="0" y="0"/>
          <a:ext cx="0" cy="0"/>
          <a:chOff x="0" y="0"/>
          <a:chExt cx="0" cy="0"/>
        </a:xfrm>
      </p:grpSpPr>
      <p:sp>
        <p:nvSpPr>
          <p:cNvPr id="10" name="Google Shape;10;p49"/>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49"/>
          <p:cNvGrpSpPr/>
          <p:nvPr/>
        </p:nvGrpSpPr>
        <p:grpSpPr>
          <a:xfrm>
            <a:off x="-39710" y="-14172"/>
            <a:ext cx="9252075" cy="5165294"/>
            <a:chOff x="3655900" y="1642950"/>
            <a:chExt cx="1299175" cy="751250"/>
          </a:xfrm>
        </p:grpSpPr>
        <p:sp>
          <p:nvSpPr>
            <p:cNvPr id="12" name="Google Shape;12;p49"/>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49"/>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9"/>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 name="Google Shape;15;p49"/>
          <p:cNvGrpSpPr/>
          <p:nvPr/>
        </p:nvGrpSpPr>
        <p:grpSpPr>
          <a:xfrm>
            <a:off x="-33384" y="24104"/>
            <a:ext cx="9191800" cy="5125321"/>
            <a:chOff x="5820575" y="792900"/>
            <a:chExt cx="1357625" cy="786925"/>
          </a:xfrm>
        </p:grpSpPr>
        <p:sp>
          <p:nvSpPr>
            <p:cNvPr id="16" name="Google Shape;16;p49"/>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9"/>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9"/>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9"/>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49"/>
          <p:cNvGrpSpPr/>
          <p:nvPr/>
        </p:nvGrpSpPr>
        <p:grpSpPr>
          <a:xfrm>
            <a:off x="59" y="24104"/>
            <a:ext cx="9191800" cy="5125321"/>
            <a:chOff x="5820575" y="792900"/>
            <a:chExt cx="1357625" cy="786925"/>
          </a:xfrm>
        </p:grpSpPr>
        <p:sp>
          <p:nvSpPr>
            <p:cNvPr id="21" name="Google Shape;21;p49"/>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9"/>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9"/>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9"/>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5" name="Google Shape;25;p49"/>
          <p:cNvPicPr preferRelativeResize="0"/>
          <p:nvPr/>
        </p:nvPicPr>
        <p:blipFill rotWithShape="1">
          <a:blip r:embed="rId2">
            <a:alphaModFix/>
          </a:blip>
          <a:srcRect b="0" l="0" r="0" t="0"/>
          <a:stretch/>
        </p:blipFill>
        <p:spPr>
          <a:xfrm>
            <a:off x="-53950" y="-14179"/>
            <a:ext cx="9251902" cy="5486482"/>
          </a:xfrm>
          <a:prstGeom prst="rect">
            <a:avLst/>
          </a:prstGeom>
          <a:noFill/>
          <a:ln>
            <a:noFill/>
          </a:ln>
        </p:spPr>
      </p:pic>
      <p:sp>
        <p:nvSpPr>
          <p:cNvPr id="26" name="Google Shape;26;p49"/>
          <p:cNvSpPr txBox="1"/>
          <p:nvPr>
            <p:ph type="ctrTitle"/>
          </p:nvPr>
        </p:nvSpPr>
        <p:spPr>
          <a:xfrm>
            <a:off x="391150" y="1897688"/>
            <a:ext cx="8342700" cy="1420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4800"/>
              <a:buNone/>
              <a:defRPr sz="48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7" name="Google Shape;27;p49"/>
          <p:cNvSpPr txBox="1"/>
          <p:nvPr>
            <p:ph idx="1" type="subTitle"/>
          </p:nvPr>
        </p:nvSpPr>
        <p:spPr>
          <a:xfrm>
            <a:off x="-33325" y="3248888"/>
            <a:ext cx="9191700" cy="27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8" name="Google Shape;28;p49"/>
          <p:cNvSpPr/>
          <p:nvPr/>
        </p:nvSpPr>
        <p:spPr>
          <a:xfrm>
            <a:off x="525550" y="2593875"/>
            <a:ext cx="650" cy="625"/>
          </a:xfrm>
          <a:custGeom>
            <a:rect b="b" l="l" r="r" t="t"/>
            <a:pathLst>
              <a:path extrusionOk="0" h="25" w="26">
                <a:moveTo>
                  <a:pt x="26" y="0"/>
                </a:moveTo>
                <a:cubicBezTo>
                  <a:pt x="17" y="4"/>
                  <a:pt x="9" y="16"/>
                  <a:pt x="1" y="25"/>
                </a:cubicBezTo>
                <a:lnTo>
                  <a:pt x="26" y="0"/>
                </a:lnTo>
                <a:close/>
              </a:path>
            </a:pathLst>
          </a:custGeom>
          <a:solidFill>
            <a:srgbClr val="3330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30" name="Google Shape;30;p49"/>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9"/>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497">
          <p15:clr>
            <a:srgbClr val="F9AD4C"/>
          </p15:clr>
        </p15:guide>
        <p15:guide id="2" pos="2874">
          <p15:clr>
            <a:srgbClr val="F9AD4C"/>
          </p15:clr>
        </p15:guide>
        <p15:guide id="3" orient="horz" pos="1957">
          <p15:clr>
            <a:srgbClr val="F9AD4C"/>
          </p15:clr>
        </p15:guide>
        <p15:guide id="4" orient="horz" pos="2219">
          <p15:clr>
            <a:srgbClr val="F9AD4C"/>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HREE COLUMNS">
  <p:cSld name="MAIN_POINT">
    <p:spTree>
      <p:nvGrpSpPr>
        <p:cNvPr id="208" name="Shape 208"/>
        <p:cNvGrpSpPr/>
        <p:nvPr/>
      </p:nvGrpSpPr>
      <p:grpSpPr>
        <a:xfrm>
          <a:off x="0" y="0"/>
          <a:ext cx="0" cy="0"/>
          <a:chOff x="0" y="0"/>
          <a:chExt cx="0" cy="0"/>
        </a:xfrm>
      </p:grpSpPr>
      <p:cxnSp>
        <p:nvCxnSpPr>
          <p:cNvPr id="209" name="Google Shape;209;p58"/>
          <p:cNvCxnSpPr/>
          <p:nvPr/>
        </p:nvCxnSpPr>
        <p:spPr>
          <a:xfrm>
            <a:off x="2989350" y="330150"/>
            <a:ext cx="6031800" cy="0"/>
          </a:xfrm>
          <a:prstGeom prst="straightConnector1">
            <a:avLst/>
          </a:prstGeom>
          <a:noFill/>
          <a:ln cap="flat" cmpd="sng" w="28575">
            <a:solidFill>
              <a:srgbClr val="0F0F4B"/>
            </a:solidFill>
            <a:prstDash val="solid"/>
            <a:round/>
            <a:headEnd len="sm" w="sm" type="none"/>
            <a:tailEnd len="sm" w="sm" type="none"/>
          </a:ln>
        </p:spPr>
      </p:cxnSp>
      <p:sp>
        <p:nvSpPr>
          <p:cNvPr id="210" name="Google Shape;210;p58"/>
          <p:cNvSpPr txBox="1"/>
          <p:nvPr>
            <p:ph type="title"/>
          </p:nvPr>
        </p:nvSpPr>
        <p:spPr>
          <a:xfrm>
            <a:off x="3300150" y="330150"/>
            <a:ext cx="5410200" cy="48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F0F4B"/>
              </a:buClr>
              <a:buSzPts val="2400"/>
              <a:buNone/>
              <a:defRPr sz="2400">
                <a:solidFill>
                  <a:srgbClr val="0F0F4B"/>
                </a:solidFill>
              </a:defRPr>
            </a:lvl1pPr>
            <a:lvl2pPr lvl="1" algn="ctr">
              <a:lnSpc>
                <a:spcPct val="100000"/>
              </a:lnSpc>
              <a:spcBef>
                <a:spcPts val="0"/>
              </a:spcBef>
              <a:spcAft>
                <a:spcPts val="0"/>
              </a:spcAft>
              <a:buClr>
                <a:srgbClr val="0F0F4B"/>
              </a:buClr>
              <a:buSzPts val="2800"/>
              <a:buNone/>
              <a:defRPr>
                <a:solidFill>
                  <a:srgbClr val="0F0F4B"/>
                </a:solidFill>
              </a:defRPr>
            </a:lvl2pPr>
            <a:lvl3pPr lvl="2" algn="ctr">
              <a:lnSpc>
                <a:spcPct val="100000"/>
              </a:lnSpc>
              <a:spcBef>
                <a:spcPts val="0"/>
              </a:spcBef>
              <a:spcAft>
                <a:spcPts val="0"/>
              </a:spcAft>
              <a:buClr>
                <a:srgbClr val="0F0F4B"/>
              </a:buClr>
              <a:buSzPts val="2800"/>
              <a:buNone/>
              <a:defRPr>
                <a:solidFill>
                  <a:srgbClr val="0F0F4B"/>
                </a:solidFill>
              </a:defRPr>
            </a:lvl3pPr>
            <a:lvl4pPr lvl="3" algn="ctr">
              <a:lnSpc>
                <a:spcPct val="100000"/>
              </a:lnSpc>
              <a:spcBef>
                <a:spcPts val="0"/>
              </a:spcBef>
              <a:spcAft>
                <a:spcPts val="0"/>
              </a:spcAft>
              <a:buClr>
                <a:srgbClr val="0F0F4B"/>
              </a:buClr>
              <a:buSzPts val="2800"/>
              <a:buNone/>
              <a:defRPr>
                <a:solidFill>
                  <a:srgbClr val="0F0F4B"/>
                </a:solidFill>
              </a:defRPr>
            </a:lvl4pPr>
            <a:lvl5pPr lvl="4" algn="ctr">
              <a:lnSpc>
                <a:spcPct val="100000"/>
              </a:lnSpc>
              <a:spcBef>
                <a:spcPts val="0"/>
              </a:spcBef>
              <a:spcAft>
                <a:spcPts val="0"/>
              </a:spcAft>
              <a:buClr>
                <a:srgbClr val="0F0F4B"/>
              </a:buClr>
              <a:buSzPts val="2800"/>
              <a:buNone/>
              <a:defRPr>
                <a:solidFill>
                  <a:srgbClr val="0F0F4B"/>
                </a:solidFill>
              </a:defRPr>
            </a:lvl5pPr>
            <a:lvl6pPr lvl="5" algn="ctr">
              <a:lnSpc>
                <a:spcPct val="100000"/>
              </a:lnSpc>
              <a:spcBef>
                <a:spcPts val="0"/>
              </a:spcBef>
              <a:spcAft>
                <a:spcPts val="0"/>
              </a:spcAft>
              <a:buClr>
                <a:srgbClr val="0F0F4B"/>
              </a:buClr>
              <a:buSzPts val="2800"/>
              <a:buNone/>
              <a:defRPr>
                <a:solidFill>
                  <a:srgbClr val="0F0F4B"/>
                </a:solidFill>
              </a:defRPr>
            </a:lvl6pPr>
            <a:lvl7pPr lvl="6" algn="ctr">
              <a:lnSpc>
                <a:spcPct val="100000"/>
              </a:lnSpc>
              <a:spcBef>
                <a:spcPts val="0"/>
              </a:spcBef>
              <a:spcAft>
                <a:spcPts val="0"/>
              </a:spcAft>
              <a:buClr>
                <a:srgbClr val="0F0F4B"/>
              </a:buClr>
              <a:buSzPts val="2800"/>
              <a:buNone/>
              <a:defRPr>
                <a:solidFill>
                  <a:srgbClr val="0F0F4B"/>
                </a:solidFill>
              </a:defRPr>
            </a:lvl7pPr>
            <a:lvl8pPr lvl="7" algn="ctr">
              <a:lnSpc>
                <a:spcPct val="100000"/>
              </a:lnSpc>
              <a:spcBef>
                <a:spcPts val="0"/>
              </a:spcBef>
              <a:spcAft>
                <a:spcPts val="0"/>
              </a:spcAft>
              <a:buClr>
                <a:srgbClr val="0F0F4B"/>
              </a:buClr>
              <a:buSzPts val="2800"/>
              <a:buNone/>
              <a:defRPr>
                <a:solidFill>
                  <a:srgbClr val="0F0F4B"/>
                </a:solidFill>
              </a:defRPr>
            </a:lvl8pPr>
            <a:lvl9pPr lvl="8" algn="ctr">
              <a:lnSpc>
                <a:spcPct val="100000"/>
              </a:lnSpc>
              <a:spcBef>
                <a:spcPts val="0"/>
              </a:spcBef>
              <a:spcAft>
                <a:spcPts val="0"/>
              </a:spcAft>
              <a:buClr>
                <a:srgbClr val="0F0F4B"/>
              </a:buClr>
              <a:buSzPts val="2800"/>
              <a:buNone/>
              <a:defRPr>
                <a:solidFill>
                  <a:srgbClr val="0F0F4B"/>
                </a:solidFill>
              </a:defRPr>
            </a:lvl9pPr>
          </a:lstStyle>
          <a:p/>
        </p:txBody>
      </p:sp>
      <p:cxnSp>
        <p:nvCxnSpPr>
          <p:cNvPr id="211" name="Google Shape;211;p58"/>
          <p:cNvCxnSpPr/>
          <p:nvPr/>
        </p:nvCxnSpPr>
        <p:spPr>
          <a:xfrm>
            <a:off x="6005250" y="-112825"/>
            <a:ext cx="0" cy="443100"/>
          </a:xfrm>
          <a:prstGeom prst="straightConnector1">
            <a:avLst/>
          </a:prstGeom>
          <a:noFill/>
          <a:ln cap="flat" cmpd="sng" w="28575">
            <a:solidFill>
              <a:srgbClr val="0F0F4B"/>
            </a:solidFill>
            <a:prstDash val="solid"/>
            <a:round/>
            <a:headEnd len="sm" w="sm" type="none"/>
            <a:tailEnd len="sm" w="sm" type="none"/>
          </a:ln>
        </p:spPr>
      </p:cxnSp>
      <p:sp>
        <p:nvSpPr>
          <p:cNvPr id="212" name="Google Shape;212;p58"/>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3" name="Google Shape;213;p58"/>
          <p:cNvPicPr preferRelativeResize="0"/>
          <p:nvPr/>
        </p:nvPicPr>
        <p:blipFill rotWithShape="1">
          <a:blip r:embed="rId2">
            <a:alphaModFix/>
          </a:blip>
          <a:srcRect b="0" l="0" r="0" t="0"/>
          <a:stretch/>
        </p:blipFill>
        <p:spPr>
          <a:xfrm>
            <a:off x="-84179" y="-276316"/>
            <a:ext cx="9251902" cy="5486482"/>
          </a:xfrm>
          <a:prstGeom prst="rect">
            <a:avLst/>
          </a:prstGeom>
          <a:noFill/>
          <a:ln>
            <a:noFill/>
          </a:ln>
        </p:spPr>
      </p:pic>
      <p:cxnSp>
        <p:nvCxnSpPr>
          <p:cNvPr id="214" name="Google Shape;214;p58"/>
          <p:cNvCxnSpPr/>
          <p:nvPr/>
        </p:nvCxnSpPr>
        <p:spPr>
          <a:xfrm rot="10800000">
            <a:off x="4572000" y="4781475"/>
            <a:ext cx="0" cy="428700"/>
          </a:xfrm>
          <a:prstGeom prst="straightConnector1">
            <a:avLst/>
          </a:prstGeom>
          <a:noFill/>
          <a:ln cap="flat" cmpd="sng" w="28575">
            <a:solidFill>
              <a:srgbClr val="0F0F4B"/>
            </a:solidFill>
            <a:prstDash val="solid"/>
            <a:round/>
            <a:headEnd len="sm" w="sm" type="none"/>
            <a:tailEnd len="sm" w="sm" type="none"/>
          </a:ln>
        </p:spPr>
      </p:cxnSp>
      <p:cxnSp>
        <p:nvCxnSpPr>
          <p:cNvPr id="215" name="Google Shape;215;p58"/>
          <p:cNvCxnSpPr/>
          <p:nvPr/>
        </p:nvCxnSpPr>
        <p:spPr>
          <a:xfrm rot="10800000">
            <a:off x="4283850" y="4781550"/>
            <a:ext cx="576300" cy="0"/>
          </a:xfrm>
          <a:prstGeom prst="straightConnector1">
            <a:avLst/>
          </a:prstGeom>
          <a:noFill/>
          <a:ln cap="flat" cmpd="sng" w="28575">
            <a:solidFill>
              <a:srgbClr val="0F0F4B"/>
            </a:solidFill>
            <a:prstDash val="solid"/>
            <a:round/>
            <a:headEnd len="sm" w="sm" type="none"/>
            <a:tailEnd len="sm" w="sm" type="none"/>
          </a:ln>
        </p:spPr>
      </p:cxnSp>
      <p:cxnSp>
        <p:nvCxnSpPr>
          <p:cNvPr id="216" name="Google Shape;216;p58"/>
          <p:cNvCxnSpPr/>
          <p:nvPr/>
        </p:nvCxnSpPr>
        <p:spPr>
          <a:xfrm rot="10800000">
            <a:off x="1747175" y="4781475"/>
            <a:ext cx="0" cy="428700"/>
          </a:xfrm>
          <a:prstGeom prst="straightConnector1">
            <a:avLst/>
          </a:prstGeom>
          <a:noFill/>
          <a:ln cap="flat" cmpd="sng" w="28575">
            <a:solidFill>
              <a:srgbClr val="0F0F4B"/>
            </a:solidFill>
            <a:prstDash val="solid"/>
            <a:round/>
            <a:headEnd len="sm" w="sm" type="none"/>
            <a:tailEnd len="sm" w="sm" type="none"/>
          </a:ln>
        </p:spPr>
      </p:cxnSp>
      <p:cxnSp>
        <p:nvCxnSpPr>
          <p:cNvPr id="217" name="Google Shape;217;p58"/>
          <p:cNvCxnSpPr/>
          <p:nvPr/>
        </p:nvCxnSpPr>
        <p:spPr>
          <a:xfrm rot="10800000">
            <a:off x="1459025" y="4781550"/>
            <a:ext cx="576300" cy="0"/>
          </a:xfrm>
          <a:prstGeom prst="straightConnector1">
            <a:avLst/>
          </a:prstGeom>
          <a:noFill/>
          <a:ln cap="flat" cmpd="sng" w="28575">
            <a:solidFill>
              <a:srgbClr val="0F0F4B"/>
            </a:solidFill>
            <a:prstDash val="solid"/>
            <a:round/>
            <a:headEnd len="sm" w="sm" type="none"/>
            <a:tailEnd len="sm" w="sm" type="none"/>
          </a:ln>
        </p:spPr>
      </p:cxnSp>
      <p:sp>
        <p:nvSpPr>
          <p:cNvPr id="218" name="Google Shape;218;p58"/>
          <p:cNvSpPr/>
          <p:nvPr/>
        </p:nvSpPr>
        <p:spPr>
          <a:xfrm>
            <a:off x="523200" y="1847850"/>
            <a:ext cx="2448000" cy="2805000"/>
          </a:xfrm>
          <a:prstGeom prst="roundRect">
            <a:avLst>
              <a:gd fmla="val 16667" name="adj"/>
            </a:avLst>
          </a:prstGeom>
          <a:solidFill>
            <a:srgbClr val="4F2F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58"/>
          <p:cNvSpPr/>
          <p:nvPr/>
        </p:nvSpPr>
        <p:spPr>
          <a:xfrm>
            <a:off x="3347988" y="1847850"/>
            <a:ext cx="2448000" cy="2805000"/>
          </a:xfrm>
          <a:prstGeom prst="roundRect">
            <a:avLst>
              <a:gd fmla="val 16667" name="adj"/>
            </a:avLst>
          </a:prstGeom>
          <a:solidFill>
            <a:srgbClr val="753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8"/>
          <p:cNvSpPr txBox="1"/>
          <p:nvPr>
            <p:ph idx="2" type="title"/>
          </p:nvPr>
        </p:nvSpPr>
        <p:spPr>
          <a:xfrm flipH="1">
            <a:off x="801325" y="2786850"/>
            <a:ext cx="18918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221" name="Google Shape;221;p58"/>
          <p:cNvSpPr txBox="1"/>
          <p:nvPr>
            <p:ph idx="3" type="title"/>
          </p:nvPr>
        </p:nvSpPr>
        <p:spPr>
          <a:xfrm flipH="1">
            <a:off x="3626100" y="2786850"/>
            <a:ext cx="18918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222" name="Google Shape;222;p58"/>
          <p:cNvSpPr txBox="1"/>
          <p:nvPr>
            <p:ph idx="1" type="subTitle"/>
          </p:nvPr>
        </p:nvSpPr>
        <p:spPr>
          <a:xfrm flipH="1">
            <a:off x="753875" y="3054250"/>
            <a:ext cx="1986600" cy="29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000">
                <a:solidFill>
                  <a:srgbClr val="FFFFFF"/>
                </a:solidFill>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p:txBody>
      </p:sp>
      <p:sp>
        <p:nvSpPr>
          <p:cNvPr id="223" name="Google Shape;223;p58"/>
          <p:cNvSpPr txBox="1"/>
          <p:nvPr>
            <p:ph idx="4" type="subTitle"/>
          </p:nvPr>
        </p:nvSpPr>
        <p:spPr>
          <a:xfrm flipH="1">
            <a:off x="3578700" y="3054250"/>
            <a:ext cx="1986600" cy="29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000">
                <a:solidFill>
                  <a:srgbClr val="FFFFFF"/>
                </a:solidFill>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p:txBody>
      </p:sp>
      <p:cxnSp>
        <p:nvCxnSpPr>
          <p:cNvPr id="224" name="Google Shape;224;p58"/>
          <p:cNvCxnSpPr/>
          <p:nvPr/>
        </p:nvCxnSpPr>
        <p:spPr>
          <a:xfrm rot="10800000">
            <a:off x="7396800" y="4781475"/>
            <a:ext cx="0" cy="428700"/>
          </a:xfrm>
          <a:prstGeom prst="straightConnector1">
            <a:avLst/>
          </a:prstGeom>
          <a:noFill/>
          <a:ln cap="flat" cmpd="sng" w="28575">
            <a:solidFill>
              <a:srgbClr val="0F0F4B"/>
            </a:solidFill>
            <a:prstDash val="solid"/>
            <a:round/>
            <a:headEnd len="sm" w="sm" type="none"/>
            <a:tailEnd len="sm" w="sm" type="none"/>
          </a:ln>
        </p:spPr>
      </p:cxnSp>
      <p:cxnSp>
        <p:nvCxnSpPr>
          <p:cNvPr id="225" name="Google Shape;225;p58"/>
          <p:cNvCxnSpPr/>
          <p:nvPr/>
        </p:nvCxnSpPr>
        <p:spPr>
          <a:xfrm rot="10800000">
            <a:off x="7108650" y="4781550"/>
            <a:ext cx="576300" cy="0"/>
          </a:xfrm>
          <a:prstGeom prst="straightConnector1">
            <a:avLst/>
          </a:prstGeom>
          <a:noFill/>
          <a:ln cap="flat" cmpd="sng" w="28575">
            <a:solidFill>
              <a:srgbClr val="0F0F4B"/>
            </a:solidFill>
            <a:prstDash val="solid"/>
            <a:round/>
            <a:headEnd len="sm" w="sm" type="none"/>
            <a:tailEnd len="sm" w="sm" type="none"/>
          </a:ln>
        </p:spPr>
      </p:cxnSp>
      <p:sp>
        <p:nvSpPr>
          <p:cNvPr id="226" name="Google Shape;226;p58"/>
          <p:cNvSpPr/>
          <p:nvPr/>
        </p:nvSpPr>
        <p:spPr>
          <a:xfrm>
            <a:off x="6172788" y="1847850"/>
            <a:ext cx="2448000" cy="28050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58"/>
          <p:cNvSpPr txBox="1"/>
          <p:nvPr>
            <p:ph idx="5" type="title"/>
          </p:nvPr>
        </p:nvSpPr>
        <p:spPr>
          <a:xfrm flipH="1">
            <a:off x="6450900" y="2786850"/>
            <a:ext cx="18918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228" name="Google Shape;228;p58"/>
          <p:cNvSpPr txBox="1"/>
          <p:nvPr>
            <p:ph idx="6" type="subTitle"/>
          </p:nvPr>
        </p:nvSpPr>
        <p:spPr>
          <a:xfrm flipH="1">
            <a:off x="6403500" y="3054250"/>
            <a:ext cx="1986600" cy="29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000">
                <a:solidFill>
                  <a:srgbClr val="FFFFFF"/>
                </a:solidFill>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AND 1">
  <p:cSld name="CUSTOM">
    <p:spTree>
      <p:nvGrpSpPr>
        <p:cNvPr id="229" name="Shape 229"/>
        <p:cNvGrpSpPr/>
        <p:nvPr/>
      </p:nvGrpSpPr>
      <p:grpSpPr>
        <a:xfrm>
          <a:off x="0" y="0"/>
          <a:ext cx="0" cy="0"/>
          <a:chOff x="0" y="0"/>
          <a:chExt cx="0" cy="0"/>
        </a:xfrm>
      </p:grpSpPr>
      <p:sp>
        <p:nvSpPr>
          <p:cNvPr id="230" name="Google Shape;230;p59"/>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1" name="Google Shape;231;p59"/>
          <p:cNvGrpSpPr/>
          <p:nvPr/>
        </p:nvGrpSpPr>
        <p:grpSpPr>
          <a:xfrm>
            <a:off x="-39710" y="-14172"/>
            <a:ext cx="9252075" cy="5165294"/>
            <a:chOff x="3655900" y="1642950"/>
            <a:chExt cx="1299175" cy="751250"/>
          </a:xfrm>
        </p:grpSpPr>
        <p:sp>
          <p:nvSpPr>
            <p:cNvPr id="232" name="Google Shape;232;p59"/>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9"/>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9"/>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 name="Google Shape;235;p59"/>
          <p:cNvGrpSpPr/>
          <p:nvPr/>
        </p:nvGrpSpPr>
        <p:grpSpPr>
          <a:xfrm>
            <a:off x="-33384" y="24104"/>
            <a:ext cx="9191800" cy="5125321"/>
            <a:chOff x="5820575" y="792900"/>
            <a:chExt cx="1357625" cy="786925"/>
          </a:xfrm>
        </p:grpSpPr>
        <p:sp>
          <p:nvSpPr>
            <p:cNvPr id="236" name="Google Shape;236;p59"/>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9"/>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9"/>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59"/>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 name="Google Shape;240;p59"/>
          <p:cNvGrpSpPr/>
          <p:nvPr/>
        </p:nvGrpSpPr>
        <p:grpSpPr>
          <a:xfrm>
            <a:off x="59" y="24104"/>
            <a:ext cx="9191800" cy="5125321"/>
            <a:chOff x="5820575" y="792900"/>
            <a:chExt cx="1357625" cy="786925"/>
          </a:xfrm>
        </p:grpSpPr>
        <p:sp>
          <p:nvSpPr>
            <p:cNvPr id="241" name="Google Shape;241;p59"/>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59"/>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9"/>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9"/>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5" name="Google Shape;245;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246" name="Google Shape;246;p59"/>
          <p:cNvSpPr txBox="1"/>
          <p:nvPr>
            <p:ph type="title"/>
          </p:nvPr>
        </p:nvSpPr>
        <p:spPr>
          <a:xfrm>
            <a:off x="-1676400" y="2206575"/>
            <a:ext cx="8001000" cy="39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800"/>
              <a:buNone/>
              <a:defRPr>
                <a:solidFill>
                  <a:srgbClr val="FFFFFF"/>
                </a:solidFill>
              </a:defRPr>
            </a:lvl2pPr>
            <a:lvl3pPr lvl="2" algn="ctr">
              <a:lnSpc>
                <a:spcPct val="100000"/>
              </a:lnSpc>
              <a:spcBef>
                <a:spcPts val="0"/>
              </a:spcBef>
              <a:spcAft>
                <a:spcPts val="0"/>
              </a:spcAft>
              <a:buClr>
                <a:srgbClr val="FFFFFF"/>
              </a:buClr>
              <a:buSzPts val="2800"/>
              <a:buNone/>
              <a:defRPr>
                <a:solidFill>
                  <a:srgbClr val="FFFFFF"/>
                </a:solidFill>
              </a:defRPr>
            </a:lvl3pPr>
            <a:lvl4pPr lvl="3" algn="ctr">
              <a:lnSpc>
                <a:spcPct val="100000"/>
              </a:lnSpc>
              <a:spcBef>
                <a:spcPts val="0"/>
              </a:spcBef>
              <a:spcAft>
                <a:spcPts val="0"/>
              </a:spcAft>
              <a:buClr>
                <a:srgbClr val="FFFFFF"/>
              </a:buClr>
              <a:buSzPts val="2800"/>
              <a:buNone/>
              <a:defRPr>
                <a:solidFill>
                  <a:srgbClr val="FFFFFF"/>
                </a:solidFill>
              </a:defRPr>
            </a:lvl4pPr>
            <a:lvl5pPr lvl="4" algn="ctr">
              <a:lnSpc>
                <a:spcPct val="100000"/>
              </a:lnSpc>
              <a:spcBef>
                <a:spcPts val="0"/>
              </a:spcBef>
              <a:spcAft>
                <a:spcPts val="0"/>
              </a:spcAft>
              <a:buClr>
                <a:srgbClr val="FFFFFF"/>
              </a:buClr>
              <a:buSzPts val="2800"/>
              <a:buNone/>
              <a:defRPr>
                <a:solidFill>
                  <a:srgbClr val="FFFFFF"/>
                </a:solidFill>
              </a:defRPr>
            </a:lvl5pPr>
            <a:lvl6pPr lvl="5" algn="ctr">
              <a:lnSpc>
                <a:spcPct val="100000"/>
              </a:lnSpc>
              <a:spcBef>
                <a:spcPts val="0"/>
              </a:spcBef>
              <a:spcAft>
                <a:spcPts val="0"/>
              </a:spcAft>
              <a:buClr>
                <a:srgbClr val="FFFFFF"/>
              </a:buClr>
              <a:buSzPts val="2800"/>
              <a:buNone/>
              <a:defRPr>
                <a:solidFill>
                  <a:srgbClr val="FFFFFF"/>
                </a:solidFill>
              </a:defRPr>
            </a:lvl6pPr>
            <a:lvl7pPr lvl="6" algn="ctr">
              <a:lnSpc>
                <a:spcPct val="100000"/>
              </a:lnSpc>
              <a:spcBef>
                <a:spcPts val="0"/>
              </a:spcBef>
              <a:spcAft>
                <a:spcPts val="0"/>
              </a:spcAft>
              <a:buClr>
                <a:srgbClr val="FFFFFF"/>
              </a:buClr>
              <a:buSzPts val="2800"/>
              <a:buNone/>
              <a:defRPr>
                <a:solidFill>
                  <a:srgbClr val="FFFFFF"/>
                </a:solidFill>
              </a:defRPr>
            </a:lvl7pPr>
            <a:lvl8pPr lvl="7" algn="ctr">
              <a:lnSpc>
                <a:spcPct val="100000"/>
              </a:lnSpc>
              <a:spcBef>
                <a:spcPts val="0"/>
              </a:spcBef>
              <a:spcAft>
                <a:spcPts val="0"/>
              </a:spcAft>
              <a:buClr>
                <a:srgbClr val="FFFFFF"/>
              </a:buClr>
              <a:buSzPts val="2800"/>
              <a:buNone/>
              <a:defRPr>
                <a:solidFill>
                  <a:srgbClr val="FFFFFF"/>
                </a:solidFill>
              </a:defRPr>
            </a:lvl8pPr>
            <a:lvl9pPr lvl="8" algn="ctr">
              <a:lnSpc>
                <a:spcPct val="100000"/>
              </a:lnSpc>
              <a:spcBef>
                <a:spcPts val="0"/>
              </a:spcBef>
              <a:spcAft>
                <a:spcPts val="0"/>
              </a:spcAft>
              <a:buClr>
                <a:srgbClr val="FFFFFF"/>
              </a:buClr>
              <a:buSzPts val="2800"/>
              <a:buNone/>
              <a:defRPr>
                <a:solidFill>
                  <a:srgbClr val="FFFFFF"/>
                </a:solidFill>
              </a:defRPr>
            </a:lvl9pPr>
          </a:lstStyle>
          <a:p/>
        </p:txBody>
      </p:sp>
      <p:sp>
        <p:nvSpPr>
          <p:cNvPr id="247" name="Google Shape;247;p59"/>
          <p:cNvSpPr txBox="1"/>
          <p:nvPr>
            <p:ph idx="1" type="subTitle"/>
          </p:nvPr>
        </p:nvSpPr>
        <p:spPr>
          <a:xfrm>
            <a:off x="952500" y="3723425"/>
            <a:ext cx="2743200" cy="50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None/>
              <a:defRPr>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cxnSp>
        <p:nvCxnSpPr>
          <p:cNvPr id="248" name="Google Shape;248;p59"/>
          <p:cNvCxnSpPr/>
          <p:nvPr/>
        </p:nvCxnSpPr>
        <p:spPr>
          <a:xfrm>
            <a:off x="2324100" y="-66675"/>
            <a:ext cx="0" cy="2171700"/>
          </a:xfrm>
          <a:prstGeom prst="straightConnector1">
            <a:avLst/>
          </a:prstGeom>
          <a:noFill/>
          <a:ln cap="flat" cmpd="sng" w="28575">
            <a:solidFill>
              <a:srgbClr val="FFFFFF"/>
            </a:solidFill>
            <a:prstDash val="solid"/>
            <a:round/>
            <a:headEnd len="sm" w="sm" type="none"/>
            <a:tailEnd len="sm" w="sm" type="none"/>
          </a:ln>
        </p:spPr>
      </p:cxnSp>
      <p:cxnSp>
        <p:nvCxnSpPr>
          <p:cNvPr id="249" name="Google Shape;249;p59"/>
          <p:cNvCxnSpPr/>
          <p:nvPr/>
        </p:nvCxnSpPr>
        <p:spPr>
          <a:xfrm>
            <a:off x="2035950" y="2105025"/>
            <a:ext cx="576300" cy="0"/>
          </a:xfrm>
          <a:prstGeom prst="straightConnector1">
            <a:avLst/>
          </a:prstGeom>
          <a:noFill/>
          <a:ln cap="flat" cmpd="sng" w="28575">
            <a:solidFill>
              <a:srgbClr val="FFFFFF"/>
            </a:solidFill>
            <a:prstDash val="solid"/>
            <a:round/>
            <a:headEnd len="sm" w="sm" type="none"/>
            <a:tailEnd len="sm" w="sm" type="none"/>
          </a:ln>
        </p:spPr>
      </p:cxnSp>
      <p:sp>
        <p:nvSpPr>
          <p:cNvPr id="250" name="Google Shape;250;p59"/>
          <p:cNvSpPr txBox="1"/>
          <p:nvPr>
            <p:ph idx="2" type="title"/>
          </p:nvPr>
        </p:nvSpPr>
        <p:spPr>
          <a:xfrm>
            <a:off x="163125" y="2781250"/>
            <a:ext cx="4321800" cy="76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sp>
        <p:nvSpPr>
          <p:cNvPr id="251" name="Google Shape;251;p59"/>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9"/>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3" name="Google Shape;253;p59"/>
          <p:cNvPicPr preferRelativeResize="0"/>
          <p:nvPr/>
        </p:nvPicPr>
        <p:blipFill rotWithShape="1">
          <a:blip r:embed="rId2">
            <a:alphaModFix/>
          </a:blip>
          <a:srcRect b="0" l="0" r="0" t="0"/>
          <a:stretch/>
        </p:blipFill>
        <p:spPr>
          <a:xfrm>
            <a:off x="-53325" y="-128354"/>
            <a:ext cx="9251902" cy="548648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1">
  <p:cSld name="CAPTION_ONLY_2">
    <p:spTree>
      <p:nvGrpSpPr>
        <p:cNvPr id="254" name="Shape 254"/>
        <p:cNvGrpSpPr/>
        <p:nvPr/>
      </p:nvGrpSpPr>
      <p:grpSpPr>
        <a:xfrm>
          <a:off x="0" y="0"/>
          <a:ext cx="0" cy="0"/>
          <a:chOff x="0" y="0"/>
          <a:chExt cx="0" cy="0"/>
        </a:xfrm>
      </p:grpSpPr>
      <p:sp>
        <p:nvSpPr>
          <p:cNvPr id="255" name="Google Shape;255;p60"/>
          <p:cNvSpPr/>
          <p:nvPr/>
        </p:nvSpPr>
        <p:spPr>
          <a:xfrm>
            <a:off x="1563325" y="1351900"/>
            <a:ext cx="5998800" cy="2439600"/>
          </a:xfrm>
          <a:prstGeom prst="roundRect">
            <a:avLst>
              <a:gd fmla="val 0" name="adj"/>
            </a:avLst>
          </a:prstGeom>
          <a:solidFill>
            <a:srgbClr val="FFFFFF">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257" name="Google Shape;257;p60"/>
          <p:cNvSpPr txBox="1"/>
          <p:nvPr>
            <p:ph type="ctrTitle"/>
          </p:nvPr>
        </p:nvSpPr>
        <p:spPr>
          <a:xfrm>
            <a:off x="391150" y="1897688"/>
            <a:ext cx="8342700" cy="142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753E93"/>
              </a:buClr>
              <a:buSzPts val="4800"/>
              <a:buNone/>
              <a:defRPr sz="4800">
                <a:solidFill>
                  <a:srgbClr val="753E9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p:cSld name="CAPTION_ONLY_1">
    <p:spTree>
      <p:nvGrpSpPr>
        <p:cNvPr id="258" name="Shape 258"/>
        <p:cNvGrpSpPr/>
        <p:nvPr/>
      </p:nvGrpSpPr>
      <p:grpSpPr>
        <a:xfrm>
          <a:off x="0" y="0"/>
          <a:ext cx="0" cy="0"/>
          <a:chOff x="0" y="0"/>
          <a:chExt cx="0" cy="0"/>
        </a:xfrm>
      </p:grpSpPr>
      <p:sp>
        <p:nvSpPr>
          <p:cNvPr id="259" name="Google Shape;259;p61"/>
          <p:cNvSpPr/>
          <p:nvPr/>
        </p:nvSpPr>
        <p:spPr>
          <a:xfrm flipH="1">
            <a:off x="-53461"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0" name="Google Shape;260;p61"/>
          <p:cNvGrpSpPr/>
          <p:nvPr/>
        </p:nvGrpSpPr>
        <p:grpSpPr>
          <a:xfrm flipH="1">
            <a:off x="-53675" y="-14172"/>
            <a:ext cx="9252075" cy="5165294"/>
            <a:chOff x="3655900" y="1642950"/>
            <a:chExt cx="1299175" cy="751250"/>
          </a:xfrm>
        </p:grpSpPr>
        <p:sp>
          <p:nvSpPr>
            <p:cNvPr id="261" name="Google Shape;261;p61"/>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61"/>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61"/>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 name="Google Shape;264;p61"/>
          <p:cNvGrpSpPr/>
          <p:nvPr/>
        </p:nvGrpSpPr>
        <p:grpSpPr>
          <a:xfrm>
            <a:off x="-93007" y="650594"/>
            <a:ext cx="9329870" cy="4343304"/>
            <a:chOff x="1415075" y="3850050"/>
            <a:chExt cx="1195325" cy="500900"/>
          </a:xfrm>
        </p:grpSpPr>
        <p:sp>
          <p:nvSpPr>
            <p:cNvPr id="265" name="Google Shape;265;p61"/>
            <p:cNvSpPr/>
            <p:nvPr/>
          </p:nvSpPr>
          <p:spPr>
            <a:xfrm>
              <a:off x="2602375" y="3931750"/>
              <a:ext cx="5350" cy="5375"/>
            </a:xfrm>
            <a:custGeom>
              <a:rect b="b" l="l" r="r" t="t"/>
              <a:pathLst>
                <a:path extrusionOk="0" h="215" w="214">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61"/>
            <p:cNvSpPr/>
            <p:nvPr/>
          </p:nvSpPr>
          <p:spPr>
            <a:xfrm>
              <a:off x="2557075" y="3976875"/>
              <a:ext cx="5450" cy="5350"/>
            </a:xfrm>
            <a:custGeom>
              <a:rect b="b" l="l" r="r" t="t"/>
              <a:pathLst>
                <a:path extrusionOk="0" h="214" w="218">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61"/>
            <p:cNvSpPr/>
            <p:nvPr/>
          </p:nvSpPr>
          <p:spPr>
            <a:xfrm>
              <a:off x="2528875" y="3906225"/>
              <a:ext cx="6700" cy="6700"/>
            </a:xfrm>
            <a:custGeom>
              <a:rect b="b" l="l" r="r" t="t"/>
              <a:pathLst>
                <a:path extrusionOk="0" h="268" w="268">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61"/>
            <p:cNvSpPr/>
            <p:nvPr/>
          </p:nvSpPr>
          <p:spPr>
            <a:xfrm>
              <a:off x="2512275" y="3956775"/>
              <a:ext cx="1550" cy="1550"/>
            </a:xfrm>
            <a:custGeom>
              <a:rect b="b" l="l" r="r" t="t"/>
              <a:pathLst>
                <a:path extrusionOk="0" h="62" w="62">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61"/>
            <p:cNvSpPr/>
            <p:nvPr/>
          </p:nvSpPr>
          <p:spPr>
            <a:xfrm>
              <a:off x="2432825" y="3953400"/>
              <a:ext cx="6675" cy="6675"/>
            </a:xfrm>
            <a:custGeom>
              <a:rect b="b" l="l" r="r" t="t"/>
              <a:pathLst>
                <a:path extrusionOk="0" h="267" w="267">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61"/>
            <p:cNvSpPr/>
            <p:nvPr/>
          </p:nvSpPr>
          <p:spPr>
            <a:xfrm>
              <a:off x="2365575" y="3988650"/>
              <a:ext cx="2075" cy="2075"/>
            </a:xfrm>
            <a:custGeom>
              <a:rect b="b" l="l" r="r" t="t"/>
              <a:pathLst>
                <a:path extrusionOk="0" h="83" w="83">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61"/>
            <p:cNvSpPr/>
            <p:nvPr/>
          </p:nvSpPr>
          <p:spPr>
            <a:xfrm>
              <a:off x="2478025" y="4010700"/>
              <a:ext cx="4650" cy="4625"/>
            </a:xfrm>
            <a:custGeom>
              <a:rect b="b" l="l" r="r" t="t"/>
              <a:pathLst>
                <a:path extrusionOk="0" h="185" w="186">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61"/>
            <p:cNvSpPr/>
            <p:nvPr/>
          </p:nvSpPr>
          <p:spPr>
            <a:xfrm>
              <a:off x="2464700" y="4020525"/>
              <a:ext cx="7500" cy="7525"/>
            </a:xfrm>
            <a:custGeom>
              <a:rect b="b" l="l" r="r" t="t"/>
              <a:pathLst>
                <a:path extrusionOk="0" h="301" w="30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61"/>
            <p:cNvSpPr/>
            <p:nvPr/>
          </p:nvSpPr>
          <p:spPr>
            <a:xfrm>
              <a:off x="2546100" y="4066050"/>
              <a:ext cx="4125" cy="4125"/>
            </a:xfrm>
            <a:custGeom>
              <a:rect b="b" l="l" r="r" t="t"/>
              <a:pathLst>
                <a:path extrusionOk="0" h="165" w="165">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61"/>
            <p:cNvSpPr/>
            <p:nvPr/>
          </p:nvSpPr>
          <p:spPr>
            <a:xfrm>
              <a:off x="2446550" y="4054875"/>
              <a:ext cx="3325" cy="3400"/>
            </a:xfrm>
            <a:custGeom>
              <a:rect b="b" l="l" r="r" t="t"/>
              <a:pathLst>
                <a:path extrusionOk="0" h="136" w="133">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61"/>
            <p:cNvSpPr/>
            <p:nvPr/>
          </p:nvSpPr>
          <p:spPr>
            <a:xfrm>
              <a:off x="2407700" y="4061550"/>
              <a:ext cx="7925" cy="8000"/>
            </a:xfrm>
            <a:custGeom>
              <a:rect b="b" l="l" r="r" t="t"/>
              <a:pathLst>
                <a:path extrusionOk="0" h="320" w="317">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61"/>
            <p:cNvSpPr/>
            <p:nvPr/>
          </p:nvSpPr>
          <p:spPr>
            <a:xfrm>
              <a:off x="2376125" y="4034775"/>
              <a:ext cx="3625" cy="3625"/>
            </a:xfrm>
            <a:custGeom>
              <a:rect b="b" l="l" r="r" t="t"/>
              <a:pathLst>
                <a:path extrusionOk="0" h="145" w="145">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61"/>
            <p:cNvSpPr/>
            <p:nvPr/>
          </p:nvSpPr>
          <p:spPr>
            <a:xfrm>
              <a:off x="2354000" y="4064925"/>
              <a:ext cx="1050" cy="1050"/>
            </a:xfrm>
            <a:custGeom>
              <a:rect b="b" l="l" r="r" t="t"/>
              <a:pathLst>
                <a:path extrusionOk="0" h="42" w="42">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61"/>
            <p:cNvSpPr/>
            <p:nvPr/>
          </p:nvSpPr>
          <p:spPr>
            <a:xfrm>
              <a:off x="2339525" y="4041550"/>
              <a:ext cx="1575" cy="1550"/>
            </a:xfrm>
            <a:custGeom>
              <a:rect b="b" l="l" r="r" t="t"/>
              <a:pathLst>
                <a:path extrusionOk="0" h="62" w="63">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61"/>
            <p:cNvSpPr/>
            <p:nvPr/>
          </p:nvSpPr>
          <p:spPr>
            <a:xfrm>
              <a:off x="2277525" y="4113525"/>
              <a:ext cx="3600" cy="3600"/>
            </a:xfrm>
            <a:custGeom>
              <a:rect b="b" l="l" r="r" t="t"/>
              <a:pathLst>
                <a:path extrusionOk="0" h="144" w="144">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61"/>
            <p:cNvSpPr/>
            <p:nvPr/>
          </p:nvSpPr>
          <p:spPr>
            <a:xfrm>
              <a:off x="2287450" y="4024750"/>
              <a:ext cx="7725" cy="7700"/>
            </a:xfrm>
            <a:custGeom>
              <a:rect b="b" l="l" r="r" t="t"/>
              <a:pathLst>
                <a:path extrusionOk="0" h="308" w="309">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61"/>
            <p:cNvSpPr/>
            <p:nvPr/>
          </p:nvSpPr>
          <p:spPr>
            <a:xfrm>
              <a:off x="2277525" y="3974700"/>
              <a:ext cx="2575" cy="2600"/>
            </a:xfrm>
            <a:custGeom>
              <a:rect b="b" l="l" r="r" t="t"/>
              <a:pathLst>
                <a:path extrusionOk="0" h="104" w="103">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61"/>
            <p:cNvSpPr/>
            <p:nvPr/>
          </p:nvSpPr>
          <p:spPr>
            <a:xfrm>
              <a:off x="2159625" y="3915150"/>
              <a:ext cx="6175" cy="6175"/>
            </a:xfrm>
            <a:custGeom>
              <a:rect b="b" l="l" r="r" t="t"/>
              <a:pathLst>
                <a:path extrusionOk="0" h="247" w="247">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61"/>
            <p:cNvSpPr/>
            <p:nvPr/>
          </p:nvSpPr>
          <p:spPr>
            <a:xfrm>
              <a:off x="1906425" y="4150100"/>
              <a:ext cx="3100" cy="3100"/>
            </a:xfrm>
            <a:custGeom>
              <a:rect b="b" l="l" r="r" t="t"/>
              <a:pathLst>
                <a:path extrusionOk="0" h="124" w="124">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61"/>
            <p:cNvSpPr/>
            <p:nvPr/>
          </p:nvSpPr>
          <p:spPr>
            <a:xfrm>
              <a:off x="2172550" y="3987625"/>
              <a:ext cx="6175" cy="6175"/>
            </a:xfrm>
            <a:custGeom>
              <a:rect b="b" l="l" r="r" t="t"/>
              <a:pathLst>
                <a:path extrusionOk="0" h="247" w="247">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61"/>
            <p:cNvSpPr/>
            <p:nvPr/>
          </p:nvSpPr>
          <p:spPr>
            <a:xfrm>
              <a:off x="2060700" y="3961500"/>
              <a:ext cx="5150" cy="5150"/>
            </a:xfrm>
            <a:custGeom>
              <a:rect b="b" l="l" r="r" t="t"/>
              <a:pathLst>
                <a:path extrusionOk="0" h="206" w="206">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61"/>
            <p:cNvSpPr/>
            <p:nvPr/>
          </p:nvSpPr>
          <p:spPr>
            <a:xfrm>
              <a:off x="2015275" y="3851600"/>
              <a:ext cx="3625" cy="3600"/>
            </a:xfrm>
            <a:custGeom>
              <a:rect b="b" l="l" r="r" t="t"/>
              <a:pathLst>
                <a:path extrusionOk="0" h="144" w="145">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61"/>
            <p:cNvSpPr/>
            <p:nvPr/>
          </p:nvSpPr>
          <p:spPr>
            <a:xfrm>
              <a:off x="2016200" y="3908175"/>
              <a:ext cx="7725" cy="7725"/>
            </a:xfrm>
            <a:custGeom>
              <a:rect b="b" l="l" r="r" t="t"/>
              <a:pathLst>
                <a:path extrusionOk="0" h="309" w="309">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61"/>
            <p:cNvSpPr/>
            <p:nvPr/>
          </p:nvSpPr>
          <p:spPr>
            <a:xfrm>
              <a:off x="1980625" y="3942425"/>
              <a:ext cx="4125" cy="4125"/>
            </a:xfrm>
            <a:custGeom>
              <a:rect b="b" l="l" r="r" t="t"/>
              <a:pathLst>
                <a:path extrusionOk="0" h="165" w="165">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61"/>
            <p:cNvSpPr/>
            <p:nvPr/>
          </p:nvSpPr>
          <p:spPr>
            <a:xfrm>
              <a:off x="1932750" y="3959525"/>
              <a:ext cx="5475" cy="5475"/>
            </a:xfrm>
            <a:custGeom>
              <a:rect b="b" l="l" r="r" t="t"/>
              <a:pathLst>
                <a:path extrusionOk="0" h="219" w="219">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61"/>
            <p:cNvSpPr/>
            <p:nvPr/>
          </p:nvSpPr>
          <p:spPr>
            <a:xfrm>
              <a:off x="1848700" y="3962300"/>
              <a:ext cx="4950" cy="4850"/>
            </a:xfrm>
            <a:custGeom>
              <a:rect b="b" l="l" r="r" t="t"/>
              <a:pathLst>
                <a:path extrusionOk="0" h="194" w="198">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61"/>
            <p:cNvSpPr/>
            <p:nvPr/>
          </p:nvSpPr>
          <p:spPr>
            <a:xfrm>
              <a:off x="1847975" y="4095775"/>
              <a:ext cx="3825" cy="3925"/>
            </a:xfrm>
            <a:custGeom>
              <a:rect b="b" l="l" r="r" t="t"/>
              <a:pathLst>
                <a:path extrusionOk="0" h="157" w="153">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61"/>
            <p:cNvSpPr/>
            <p:nvPr/>
          </p:nvSpPr>
          <p:spPr>
            <a:xfrm>
              <a:off x="1755925" y="4119875"/>
              <a:ext cx="1875" cy="1750"/>
            </a:xfrm>
            <a:custGeom>
              <a:rect b="b" l="l" r="r" t="t"/>
              <a:pathLst>
                <a:path extrusionOk="0" h="70" w="75">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61"/>
            <p:cNvSpPr/>
            <p:nvPr/>
          </p:nvSpPr>
          <p:spPr>
            <a:xfrm>
              <a:off x="1771600" y="4006175"/>
              <a:ext cx="1575" cy="1575"/>
            </a:xfrm>
            <a:custGeom>
              <a:rect b="b" l="l" r="r" t="t"/>
              <a:pathLst>
                <a:path extrusionOk="0" h="63" w="63">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61"/>
            <p:cNvSpPr/>
            <p:nvPr/>
          </p:nvSpPr>
          <p:spPr>
            <a:xfrm>
              <a:off x="1733575" y="3975225"/>
              <a:ext cx="7725" cy="7700"/>
            </a:xfrm>
            <a:custGeom>
              <a:rect b="b" l="l" r="r" t="t"/>
              <a:pathLst>
                <a:path extrusionOk="0" h="308" w="309">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61"/>
            <p:cNvSpPr/>
            <p:nvPr/>
          </p:nvSpPr>
          <p:spPr>
            <a:xfrm>
              <a:off x="1760325" y="4037150"/>
              <a:ext cx="3325" cy="3300"/>
            </a:xfrm>
            <a:custGeom>
              <a:rect b="b" l="l" r="r" t="t"/>
              <a:pathLst>
                <a:path extrusionOk="0" h="132" w="133">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61"/>
            <p:cNvSpPr/>
            <p:nvPr/>
          </p:nvSpPr>
          <p:spPr>
            <a:xfrm>
              <a:off x="1652900" y="4030075"/>
              <a:ext cx="6700" cy="6675"/>
            </a:xfrm>
            <a:custGeom>
              <a:rect b="b" l="l" r="r" t="t"/>
              <a:pathLst>
                <a:path extrusionOk="0" h="267" w="268">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61"/>
            <p:cNvSpPr/>
            <p:nvPr/>
          </p:nvSpPr>
          <p:spPr>
            <a:xfrm>
              <a:off x="1676900" y="4160875"/>
              <a:ext cx="6175" cy="6175"/>
            </a:xfrm>
            <a:custGeom>
              <a:rect b="b" l="l" r="r" t="t"/>
              <a:pathLst>
                <a:path extrusionOk="0" h="247" w="247">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61"/>
            <p:cNvSpPr/>
            <p:nvPr/>
          </p:nvSpPr>
          <p:spPr>
            <a:xfrm>
              <a:off x="1592925" y="4074250"/>
              <a:ext cx="850" cy="850"/>
            </a:xfrm>
            <a:custGeom>
              <a:rect b="b" l="l" r="r" t="t"/>
              <a:pathLst>
                <a:path extrusionOk="0" h="34" w="34">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61"/>
            <p:cNvSpPr/>
            <p:nvPr/>
          </p:nvSpPr>
          <p:spPr>
            <a:xfrm>
              <a:off x="1545675" y="4003725"/>
              <a:ext cx="7925" cy="8025"/>
            </a:xfrm>
            <a:custGeom>
              <a:rect b="b" l="l" r="r" t="t"/>
              <a:pathLst>
                <a:path extrusionOk="0" h="321" w="317">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61"/>
            <p:cNvSpPr/>
            <p:nvPr/>
          </p:nvSpPr>
          <p:spPr>
            <a:xfrm>
              <a:off x="1611575" y="3970100"/>
              <a:ext cx="1775" cy="1775"/>
            </a:xfrm>
            <a:custGeom>
              <a:rect b="b" l="l" r="r" t="t"/>
              <a:pathLst>
                <a:path extrusionOk="0" h="71" w="71">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61"/>
            <p:cNvSpPr/>
            <p:nvPr/>
          </p:nvSpPr>
          <p:spPr>
            <a:xfrm>
              <a:off x="1587700" y="3902850"/>
              <a:ext cx="7200" cy="7200"/>
            </a:xfrm>
            <a:custGeom>
              <a:rect b="b" l="l" r="r" t="t"/>
              <a:pathLst>
                <a:path extrusionOk="0" h="288" w="288">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1"/>
            <p:cNvSpPr/>
            <p:nvPr/>
          </p:nvSpPr>
          <p:spPr>
            <a:xfrm>
              <a:off x="1558275" y="3913400"/>
              <a:ext cx="1575" cy="1575"/>
            </a:xfrm>
            <a:custGeom>
              <a:rect b="b" l="l" r="r" t="t"/>
              <a:pathLst>
                <a:path extrusionOk="0" h="63" w="63">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61"/>
            <p:cNvSpPr/>
            <p:nvPr/>
          </p:nvSpPr>
          <p:spPr>
            <a:xfrm>
              <a:off x="1494425" y="3900400"/>
              <a:ext cx="3600" cy="3600"/>
            </a:xfrm>
            <a:custGeom>
              <a:rect b="b" l="l" r="r" t="t"/>
              <a:pathLst>
                <a:path extrusionOk="0" h="144" w="144">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61"/>
            <p:cNvSpPr/>
            <p:nvPr/>
          </p:nvSpPr>
          <p:spPr>
            <a:xfrm>
              <a:off x="1459350" y="3922325"/>
              <a:ext cx="5350" cy="5350"/>
            </a:xfrm>
            <a:custGeom>
              <a:rect b="b" l="l" r="r" t="t"/>
              <a:pathLst>
                <a:path extrusionOk="0" h="214" w="214">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61"/>
            <p:cNvSpPr/>
            <p:nvPr/>
          </p:nvSpPr>
          <p:spPr>
            <a:xfrm>
              <a:off x="1437725" y="3933700"/>
              <a:ext cx="4125" cy="4125"/>
            </a:xfrm>
            <a:custGeom>
              <a:rect b="b" l="l" r="r" t="t"/>
              <a:pathLst>
                <a:path extrusionOk="0" h="165" w="165">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61"/>
            <p:cNvSpPr/>
            <p:nvPr/>
          </p:nvSpPr>
          <p:spPr>
            <a:xfrm>
              <a:off x="2428100" y="4223300"/>
              <a:ext cx="5350" cy="5350"/>
            </a:xfrm>
            <a:custGeom>
              <a:rect b="b" l="l" r="r" t="t"/>
              <a:pathLst>
                <a:path extrusionOk="0" h="214" w="214">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61"/>
            <p:cNvSpPr/>
            <p:nvPr/>
          </p:nvSpPr>
          <p:spPr>
            <a:xfrm>
              <a:off x="2350800" y="4177175"/>
              <a:ext cx="1050" cy="1050"/>
            </a:xfrm>
            <a:custGeom>
              <a:rect b="b" l="l" r="r" t="t"/>
              <a:pathLst>
                <a:path extrusionOk="0" h="42" w="42">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61"/>
            <p:cNvSpPr/>
            <p:nvPr/>
          </p:nvSpPr>
          <p:spPr>
            <a:xfrm>
              <a:off x="2304275" y="4193975"/>
              <a:ext cx="6175" cy="6175"/>
            </a:xfrm>
            <a:custGeom>
              <a:rect b="b" l="l" r="r" t="t"/>
              <a:pathLst>
                <a:path extrusionOk="0" h="247" w="247">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61"/>
            <p:cNvSpPr/>
            <p:nvPr/>
          </p:nvSpPr>
          <p:spPr>
            <a:xfrm>
              <a:off x="2225650" y="4159950"/>
              <a:ext cx="7900" cy="8025"/>
            </a:xfrm>
            <a:custGeom>
              <a:rect b="b" l="l" r="r" t="t"/>
              <a:pathLst>
                <a:path extrusionOk="0" h="321" w="316">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61"/>
            <p:cNvSpPr/>
            <p:nvPr/>
          </p:nvSpPr>
          <p:spPr>
            <a:xfrm>
              <a:off x="2258025" y="4018175"/>
              <a:ext cx="2300" cy="2275"/>
            </a:xfrm>
            <a:custGeom>
              <a:rect b="b" l="l" r="r" t="t"/>
              <a:pathLst>
                <a:path extrusionOk="0" h="91" w="92">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61"/>
            <p:cNvSpPr/>
            <p:nvPr/>
          </p:nvSpPr>
          <p:spPr>
            <a:xfrm>
              <a:off x="2131325" y="4003000"/>
              <a:ext cx="6375" cy="6375"/>
            </a:xfrm>
            <a:custGeom>
              <a:rect b="b" l="l" r="r" t="t"/>
              <a:pathLst>
                <a:path extrusionOk="0" h="255" w="255">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61"/>
            <p:cNvSpPr/>
            <p:nvPr/>
          </p:nvSpPr>
          <p:spPr>
            <a:xfrm>
              <a:off x="1959825" y="4019825"/>
              <a:ext cx="1350" cy="1250"/>
            </a:xfrm>
            <a:custGeom>
              <a:rect b="b" l="l" r="r" t="t"/>
              <a:pathLst>
                <a:path extrusionOk="0" h="50" w="54">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61"/>
            <p:cNvSpPr/>
            <p:nvPr/>
          </p:nvSpPr>
          <p:spPr>
            <a:xfrm>
              <a:off x="1999400" y="3983625"/>
              <a:ext cx="2375" cy="2400"/>
            </a:xfrm>
            <a:custGeom>
              <a:rect b="b" l="l" r="r" t="t"/>
              <a:pathLst>
                <a:path extrusionOk="0" h="96" w="95">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1"/>
            <p:cNvSpPr/>
            <p:nvPr/>
          </p:nvSpPr>
          <p:spPr>
            <a:xfrm>
              <a:off x="1916575" y="3961275"/>
              <a:ext cx="725" cy="750"/>
            </a:xfrm>
            <a:custGeom>
              <a:rect b="b" l="l" r="r" t="t"/>
              <a:pathLst>
                <a:path extrusionOk="0" h="30" w="29">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61"/>
            <p:cNvSpPr/>
            <p:nvPr/>
          </p:nvSpPr>
          <p:spPr>
            <a:xfrm>
              <a:off x="1843175" y="4029350"/>
              <a:ext cx="4125" cy="4125"/>
            </a:xfrm>
            <a:custGeom>
              <a:rect b="b" l="l" r="r" t="t"/>
              <a:pathLst>
                <a:path extrusionOk="0" h="165" w="165">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61"/>
            <p:cNvSpPr/>
            <p:nvPr/>
          </p:nvSpPr>
          <p:spPr>
            <a:xfrm>
              <a:off x="1779925" y="4041950"/>
              <a:ext cx="6675" cy="6700"/>
            </a:xfrm>
            <a:custGeom>
              <a:rect b="b" l="l" r="r" t="t"/>
              <a:pathLst>
                <a:path extrusionOk="0" h="268" w="267">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1"/>
            <p:cNvSpPr/>
            <p:nvPr/>
          </p:nvSpPr>
          <p:spPr>
            <a:xfrm>
              <a:off x="1740350" y="4089625"/>
              <a:ext cx="1550" cy="1575"/>
            </a:xfrm>
            <a:custGeom>
              <a:rect b="b" l="l" r="r" t="t"/>
              <a:pathLst>
                <a:path extrusionOk="0" h="63" w="62">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1"/>
            <p:cNvSpPr/>
            <p:nvPr/>
          </p:nvSpPr>
          <p:spPr>
            <a:xfrm>
              <a:off x="1669825" y="4079375"/>
              <a:ext cx="3400" cy="3400"/>
            </a:xfrm>
            <a:custGeom>
              <a:rect b="b" l="l" r="r" t="t"/>
              <a:pathLst>
                <a:path extrusionOk="0" h="136" w="136">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61"/>
            <p:cNvSpPr/>
            <p:nvPr/>
          </p:nvSpPr>
          <p:spPr>
            <a:xfrm>
              <a:off x="1786875" y="4151650"/>
              <a:ext cx="2800" cy="2900"/>
            </a:xfrm>
            <a:custGeom>
              <a:rect b="b" l="l" r="r" t="t"/>
              <a:pathLst>
                <a:path extrusionOk="0" h="116" w="112">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61"/>
            <p:cNvSpPr/>
            <p:nvPr/>
          </p:nvSpPr>
          <p:spPr>
            <a:xfrm>
              <a:off x="1658750" y="4108075"/>
              <a:ext cx="3500" cy="3625"/>
            </a:xfrm>
            <a:custGeom>
              <a:rect b="b" l="l" r="r" t="t"/>
              <a:pathLst>
                <a:path extrusionOk="0" h="145" w="14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61"/>
            <p:cNvSpPr/>
            <p:nvPr/>
          </p:nvSpPr>
          <p:spPr>
            <a:xfrm>
              <a:off x="1644175" y="4097425"/>
              <a:ext cx="7725" cy="7700"/>
            </a:xfrm>
            <a:custGeom>
              <a:rect b="b" l="l" r="r" t="t"/>
              <a:pathLst>
                <a:path extrusionOk="0" h="308" w="309">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61"/>
            <p:cNvSpPr/>
            <p:nvPr/>
          </p:nvSpPr>
          <p:spPr>
            <a:xfrm>
              <a:off x="1651375" y="4118850"/>
              <a:ext cx="1850" cy="1875"/>
            </a:xfrm>
            <a:custGeom>
              <a:rect b="b" l="l" r="r" t="t"/>
              <a:pathLst>
                <a:path extrusionOk="0" h="75" w="74">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61"/>
            <p:cNvSpPr/>
            <p:nvPr/>
          </p:nvSpPr>
          <p:spPr>
            <a:xfrm>
              <a:off x="2236000" y="4292400"/>
              <a:ext cx="3100" cy="3000"/>
            </a:xfrm>
            <a:custGeom>
              <a:rect b="b" l="l" r="r" t="t"/>
              <a:pathLst>
                <a:path extrusionOk="0" h="120" w="124">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61"/>
            <p:cNvSpPr/>
            <p:nvPr/>
          </p:nvSpPr>
          <p:spPr>
            <a:xfrm>
              <a:off x="2218250" y="4319350"/>
              <a:ext cx="6175" cy="6175"/>
            </a:xfrm>
            <a:custGeom>
              <a:rect b="b" l="l" r="r" t="t"/>
              <a:pathLst>
                <a:path extrusionOk="0" h="247" w="247">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1"/>
            <p:cNvSpPr/>
            <p:nvPr/>
          </p:nvSpPr>
          <p:spPr>
            <a:xfrm>
              <a:off x="2284700" y="4225975"/>
              <a:ext cx="3800" cy="3925"/>
            </a:xfrm>
            <a:custGeom>
              <a:rect b="b" l="l" r="r" t="t"/>
              <a:pathLst>
                <a:path extrusionOk="0" h="157" w="152">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1"/>
            <p:cNvSpPr/>
            <p:nvPr/>
          </p:nvSpPr>
          <p:spPr>
            <a:xfrm>
              <a:off x="2229650" y="4227775"/>
              <a:ext cx="1850" cy="1800"/>
            </a:xfrm>
            <a:custGeom>
              <a:rect b="b" l="l" r="r" t="t"/>
              <a:pathLst>
                <a:path extrusionOk="0" h="72" w="74">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1"/>
            <p:cNvSpPr/>
            <p:nvPr/>
          </p:nvSpPr>
          <p:spPr>
            <a:xfrm>
              <a:off x="2188125" y="4234175"/>
              <a:ext cx="4625" cy="4625"/>
            </a:xfrm>
            <a:custGeom>
              <a:rect b="b" l="l" r="r" t="t"/>
              <a:pathLst>
                <a:path extrusionOk="0" h="185" w="185">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61"/>
            <p:cNvSpPr/>
            <p:nvPr/>
          </p:nvSpPr>
          <p:spPr>
            <a:xfrm>
              <a:off x="1971825" y="4233650"/>
              <a:ext cx="5650" cy="5675"/>
            </a:xfrm>
            <a:custGeom>
              <a:rect b="b" l="l" r="r" t="t"/>
              <a:pathLst>
                <a:path extrusionOk="0" h="227" w="226">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1"/>
            <p:cNvSpPr/>
            <p:nvPr/>
          </p:nvSpPr>
          <p:spPr>
            <a:xfrm>
              <a:off x="1970275" y="4277025"/>
              <a:ext cx="2400" cy="2275"/>
            </a:xfrm>
            <a:custGeom>
              <a:rect b="b" l="l" r="r" t="t"/>
              <a:pathLst>
                <a:path extrusionOk="0" h="91" w="96">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61"/>
            <p:cNvSpPr/>
            <p:nvPr/>
          </p:nvSpPr>
          <p:spPr>
            <a:xfrm>
              <a:off x="1957775" y="4220325"/>
              <a:ext cx="5350" cy="5375"/>
            </a:xfrm>
            <a:custGeom>
              <a:rect b="b" l="l" r="r" t="t"/>
              <a:pathLst>
                <a:path extrusionOk="0" h="215" w="214">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61"/>
            <p:cNvSpPr/>
            <p:nvPr/>
          </p:nvSpPr>
          <p:spPr>
            <a:xfrm>
              <a:off x="1819275" y="4226175"/>
              <a:ext cx="5875" cy="5975"/>
            </a:xfrm>
            <a:custGeom>
              <a:rect b="b" l="l" r="r" t="t"/>
              <a:pathLst>
                <a:path extrusionOk="0" h="239" w="235">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1"/>
            <p:cNvSpPr/>
            <p:nvPr/>
          </p:nvSpPr>
          <p:spPr>
            <a:xfrm>
              <a:off x="1808525" y="4160975"/>
              <a:ext cx="7400" cy="7500"/>
            </a:xfrm>
            <a:custGeom>
              <a:rect b="b" l="l" r="r" t="t"/>
              <a:pathLst>
                <a:path extrusionOk="0" h="300" w="296">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61"/>
            <p:cNvSpPr/>
            <p:nvPr/>
          </p:nvSpPr>
          <p:spPr>
            <a:xfrm>
              <a:off x="1891550" y="4243800"/>
              <a:ext cx="6900" cy="6900"/>
            </a:xfrm>
            <a:custGeom>
              <a:rect b="b" l="l" r="r" t="t"/>
              <a:pathLst>
                <a:path extrusionOk="0" h="276" w="276">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61"/>
            <p:cNvSpPr/>
            <p:nvPr/>
          </p:nvSpPr>
          <p:spPr>
            <a:xfrm>
              <a:off x="1791100" y="425252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1"/>
            <p:cNvSpPr/>
            <p:nvPr/>
          </p:nvSpPr>
          <p:spPr>
            <a:xfrm>
              <a:off x="1858750" y="4316375"/>
              <a:ext cx="5350" cy="5475"/>
            </a:xfrm>
            <a:custGeom>
              <a:rect b="b" l="l" r="r" t="t"/>
              <a:pathLst>
                <a:path extrusionOk="0" h="219" w="214">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1"/>
            <p:cNvSpPr/>
            <p:nvPr/>
          </p:nvSpPr>
          <p:spPr>
            <a:xfrm>
              <a:off x="1900775" y="4343750"/>
              <a:ext cx="7200" cy="7200"/>
            </a:xfrm>
            <a:custGeom>
              <a:rect b="b" l="l" r="r" t="t"/>
              <a:pathLst>
                <a:path extrusionOk="0" h="288" w="288">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1"/>
            <p:cNvSpPr/>
            <p:nvPr/>
          </p:nvSpPr>
          <p:spPr>
            <a:xfrm>
              <a:off x="1934700" y="4300700"/>
              <a:ext cx="2400" cy="2275"/>
            </a:xfrm>
            <a:custGeom>
              <a:rect b="b" l="l" r="r" t="t"/>
              <a:pathLst>
                <a:path extrusionOk="0" h="91" w="96">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1"/>
            <p:cNvSpPr/>
            <p:nvPr/>
          </p:nvSpPr>
          <p:spPr>
            <a:xfrm>
              <a:off x="2468800" y="4144075"/>
              <a:ext cx="4425" cy="4425"/>
            </a:xfrm>
            <a:custGeom>
              <a:rect b="b" l="l" r="r" t="t"/>
              <a:pathLst>
                <a:path extrusionOk="0" h="177" w="177">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1"/>
            <p:cNvSpPr/>
            <p:nvPr/>
          </p:nvSpPr>
          <p:spPr>
            <a:xfrm>
              <a:off x="2513800" y="4189575"/>
              <a:ext cx="6400" cy="6475"/>
            </a:xfrm>
            <a:custGeom>
              <a:rect b="b" l="l" r="r" t="t"/>
              <a:pathLst>
                <a:path extrusionOk="0" h="259" w="256">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1"/>
            <p:cNvSpPr/>
            <p:nvPr/>
          </p:nvSpPr>
          <p:spPr>
            <a:xfrm>
              <a:off x="2506125" y="409537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1"/>
            <p:cNvSpPr/>
            <p:nvPr/>
          </p:nvSpPr>
          <p:spPr>
            <a:xfrm>
              <a:off x="2583100" y="4159450"/>
              <a:ext cx="1050" cy="1050"/>
            </a:xfrm>
            <a:custGeom>
              <a:rect b="b" l="l" r="r" t="t"/>
              <a:pathLst>
                <a:path extrusionOk="0" h="42" w="42">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1"/>
            <p:cNvSpPr/>
            <p:nvPr/>
          </p:nvSpPr>
          <p:spPr>
            <a:xfrm>
              <a:off x="1415075" y="3850050"/>
              <a:ext cx="3100" cy="3000"/>
            </a:xfrm>
            <a:custGeom>
              <a:rect b="b" l="l" r="r" t="t"/>
              <a:pathLst>
                <a:path extrusionOk="0" h="120" w="124">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1"/>
            <p:cNvSpPr/>
            <p:nvPr/>
          </p:nvSpPr>
          <p:spPr>
            <a:xfrm>
              <a:off x="2567825" y="3906225"/>
              <a:ext cx="6700" cy="6700"/>
            </a:xfrm>
            <a:custGeom>
              <a:rect b="b" l="l" r="r" t="t"/>
              <a:pathLst>
                <a:path extrusionOk="0" h="268" w="268">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1"/>
            <p:cNvSpPr/>
            <p:nvPr/>
          </p:nvSpPr>
          <p:spPr>
            <a:xfrm>
              <a:off x="2602900" y="3904275"/>
              <a:ext cx="1050" cy="1175"/>
            </a:xfrm>
            <a:custGeom>
              <a:rect b="b" l="l" r="r" t="t"/>
              <a:pathLst>
                <a:path extrusionOk="0" h="47" w="42">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61"/>
            <p:cNvSpPr/>
            <p:nvPr/>
          </p:nvSpPr>
          <p:spPr>
            <a:xfrm>
              <a:off x="2185501" y="4195894"/>
              <a:ext cx="84300" cy="85225"/>
            </a:xfrm>
            <a:custGeom>
              <a:rect b="b" l="l" r="r" t="t"/>
              <a:pathLst>
                <a:path extrusionOk="0" h="3409" w="3372">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1"/>
            <p:cNvSpPr/>
            <p:nvPr/>
          </p:nvSpPr>
          <p:spPr>
            <a:xfrm>
              <a:off x="1791763" y="3888873"/>
              <a:ext cx="50750" cy="44500"/>
            </a:xfrm>
            <a:custGeom>
              <a:rect b="b" l="l" r="r" t="t"/>
              <a:pathLst>
                <a:path extrusionOk="0" h="1780" w="203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1"/>
            <p:cNvSpPr/>
            <p:nvPr/>
          </p:nvSpPr>
          <p:spPr>
            <a:xfrm>
              <a:off x="1778438" y="3893548"/>
              <a:ext cx="78325" cy="35025"/>
            </a:xfrm>
            <a:custGeom>
              <a:rect b="b" l="l" r="r" t="t"/>
              <a:pathLst>
                <a:path extrusionOk="0" h="1401" w="3133">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61"/>
            <p:cNvSpPr/>
            <p:nvPr/>
          </p:nvSpPr>
          <p:spPr>
            <a:xfrm>
              <a:off x="1605025" y="3903675"/>
              <a:ext cx="321825" cy="321150"/>
            </a:xfrm>
            <a:custGeom>
              <a:rect b="b" l="l" r="r" t="t"/>
              <a:pathLst>
                <a:path extrusionOk="0" h="12846" w="12873">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61"/>
            <p:cNvSpPr/>
            <p:nvPr/>
          </p:nvSpPr>
          <p:spPr>
            <a:xfrm>
              <a:off x="1608625" y="3907250"/>
              <a:ext cx="318225" cy="317575"/>
            </a:xfrm>
            <a:custGeom>
              <a:rect b="b" l="l" r="r" t="t"/>
              <a:pathLst>
                <a:path extrusionOk="0" h="12703" w="12729">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61"/>
            <p:cNvSpPr/>
            <p:nvPr/>
          </p:nvSpPr>
          <p:spPr>
            <a:xfrm>
              <a:off x="1612100" y="3910750"/>
              <a:ext cx="314525" cy="313875"/>
            </a:xfrm>
            <a:custGeom>
              <a:rect b="b" l="l" r="r" t="t"/>
              <a:pathLst>
                <a:path extrusionOk="0" h="12555" w="12581">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61"/>
            <p:cNvSpPr/>
            <p:nvPr/>
          </p:nvSpPr>
          <p:spPr>
            <a:xfrm>
              <a:off x="1615700" y="3914325"/>
              <a:ext cx="310925" cy="310300"/>
            </a:xfrm>
            <a:custGeom>
              <a:rect b="b" l="l" r="r" t="t"/>
              <a:pathLst>
                <a:path extrusionOk="0" h="12412" w="12437">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61"/>
            <p:cNvSpPr/>
            <p:nvPr/>
          </p:nvSpPr>
          <p:spPr>
            <a:xfrm>
              <a:off x="1619075" y="3917825"/>
              <a:ext cx="307450" cy="306575"/>
            </a:xfrm>
            <a:custGeom>
              <a:rect b="b" l="l" r="r" t="t"/>
              <a:pathLst>
                <a:path extrusionOk="0" h="12263" w="12298">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61"/>
            <p:cNvSpPr/>
            <p:nvPr/>
          </p:nvSpPr>
          <p:spPr>
            <a:xfrm>
              <a:off x="1622650" y="3921400"/>
              <a:ext cx="303875" cy="303000"/>
            </a:xfrm>
            <a:custGeom>
              <a:rect b="b" l="l" r="r" t="t"/>
              <a:pathLst>
                <a:path extrusionOk="0" h="12120" w="12155">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61"/>
            <p:cNvSpPr/>
            <p:nvPr/>
          </p:nvSpPr>
          <p:spPr>
            <a:xfrm>
              <a:off x="1626150" y="3924800"/>
              <a:ext cx="300375" cy="299500"/>
            </a:xfrm>
            <a:custGeom>
              <a:rect b="b" l="l" r="r" t="t"/>
              <a:pathLst>
                <a:path extrusionOk="0" h="11980" w="12015">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1"/>
            <p:cNvSpPr/>
            <p:nvPr/>
          </p:nvSpPr>
          <p:spPr>
            <a:xfrm>
              <a:off x="1629725" y="3928475"/>
              <a:ext cx="296600" cy="295825"/>
            </a:xfrm>
            <a:custGeom>
              <a:rect b="b" l="l" r="r" t="t"/>
              <a:pathLst>
                <a:path extrusionOk="0" h="11833" w="11864">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61"/>
            <p:cNvSpPr/>
            <p:nvPr/>
          </p:nvSpPr>
          <p:spPr>
            <a:xfrm>
              <a:off x="1633225" y="3931850"/>
              <a:ext cx="293100" cy="292250"/>
            </a:xfrm>
            <a:custGeom>
              <a:rect b="b" l="l" r="r" t="t"/>
              <a:pathLst>
                <a:path extrusionOk="0" h="11690" w="11724">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61"/>
            <p:cNvSpPr/>
            <p:nvPr/>
          </p:nvSpPr>
          <p:spPr>
            <a:xfrm>
              <a:off x="1636800" y="3935450"/>
              <a:ext cx="289325" cy="288650"/>
            </a:xfrm>
            <a:custGeom>
              <a:rect b="b" l="l" r="r" t="t"/>
              <a:pathLst>
                <a:path extrusionOk="0" h="11546" w="11573">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61"/>
            <p:cNvSpPr/>
            <p:nvPr/>
          </p:nvSpPr>
          <p:spPr>
            <a:xfrm>
              <a:off x="1640300" y="3938925"/>
              <a:ext cx="285825" cy="285075"/>
            </a:xfrm>
            <a:custGeom>
              <a:rect b="b" l="l" r="r" t="t"/>
              <a:pathLst>
                <a:path extrusionOk="0" h="11403" w="11433">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61"/>
            <p:cNvSpPr/>
            <p:nvPr/>
          </p:nvSpPr>
          <p:spPr>
            <a:xfrm>
              <a:off x="1643875" y="3942525"/>
              <a:ext cx="282150" cy="281475"/>
            </a:xfrm>
            <a:custGeom>
              <a:rect b="b" l="l" r="r" t="t"/>
              <a:pathLst>
                <a:path extrusionOk="0" h="11259" w="11286">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61"/>
            <p:cNvSpPr/>
            <p:nvPr/>
          </p:nvSpPr>
          <p:spPr>
            <a:xfrm>
              <a:off x="1647475" y="3946000"/>
              <a:ext cx="278450" cy="277700"/>
            </a:xfrm>
            <a:custGeom>
              <a:rect b="b" l="l" r="r" t="t"/>
              <a:pathLst>
                <a:path extrusionOk="0" h="11108" w="11138">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61"/>
            <p:cNvSpPr/>
            <p:nvPr/>
          </p:nvSpPr>
          <p:spPr>
            <a:xfrm>
              <a:off x="1650850" y="3949600"/>
              <a:ext cx="274975" cy="274175"/>
            </a:xfrm>
            <a:custGeom>
              <a:rect b="b" l="l" r="r" t="t"/>
              <a:pathLst>
                <a:path extrusionOk="0" h="10967" w="10999">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61"/>
            <p:cNvSpPr/>
            <p:nvPr/>
          </p:nvSpPr>
          <p:spPr>
            <a:xfrm>
              <a:off x="1654450" y="3953175"/>
              <a:ext cx="271275" cy="270600"/>
            </a:xfrm>
            <a:custGeom>
              <a:rect b="b" l="l" r="r" t="t"/>
              <a:pathLst>
                <a:path extrusionOk="0" h="10824" w="10851">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61"/>
            <p:cNvSpPr/>
            <p:nvPr/>
          </p:nvSpPr>
          <p:spPr>
            <a:xfrm>
              <a:off x="1657925" y="3956675"/>
              <a:ext cx="267675" cy="266925"/>
            </a:xfrm>
            <a:custGeom>
              <a:rect b="b" l="l" r="r" t="t"/>
              <a:pathLst>
                <a:path extrusionOk="0" h="10677" w="10707">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1"/>
            <p:cNvSpPr/>
            <p:nvPr/>
          </p:nvSpPr>
          <p:spPr>
            <a:xfrm>
              <a:off x="1661500" y="3960250"/>
              <a:ext cx="264000" cy="263350"/>
            </a:xfrm>
            <a:custGeom>
              <a:rect b="b" l="l" r="r" t="t"/>
              <a:pathLst>
                <a:path extrusionOk="0" h="10534" w="1056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1"/>
            <p:cNvSpPr/>
            <p:nvPr/>
          </p:nvSpPr>
          <p:spPr>
            <a:xfrm>
              <a:off x="1665000" y="3963650"/>
              <a:ext cx="260400" cy="259850"/>
            </a:xfrm>
            <a:custGeom>
              <a:rect b="b" l="l" r="r" t="t"/>
              <a:pathLst>
                <a:path extrusionOk="0" h="10394" w="10416">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1"/>
            <p:cNvSpPr/>
            <p:nvPr/>
          </p:nvSpPr>
          <p:spPr>
            <a:xfrm>
              <a:off x="1668575" y="3967225"/>
              <a:ext cx="256825" cy="256275"/>
            </a:xfrm>
            <a:custGeom>
              <a:rect b="b" l="l" r="r" t="t"/>
              <a:pathLst>
                <a:path extrusionOk="0" h="10251" w="10273">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61"/>
            <p:cNvSpPr/>
            <p:nvPr/>
          </p:nvSpPr>
          <p:spPr>
            <a:xfrm>
              <a:off x="1672075" y="3970725"/>
              <a:ext cx="253225" cy="252525"/>
            </a:xfrm>
            <a:custGeom>
              <a:rect b="b" l="l" r="r" t="t"/>
              <a:pathLst>
                <a:path extrusionOk="0" h="10101" w="10129">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1"/>
            <p:cNvSpPr/>
            <p:nvPr/>
          </p:nvSpPr>
          <p:spPr>
            <a:xfrm>
              <a:off x="1675650" y="3974300"/>
              <a:ext cx="249450" cy="248950"/>
            </a:xfrm>
            <a:custGeom>
              <a:rect b="b" l="l" r="r" t="t"/>
              <a:pathLst>
                <a:path extrusionOk="0" h="9958" w="9978">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1"/>
            <p:cNvSpPr/>
            <p:nvPr/>
          </p:nvSpPr>
          <p:spPr>
            <a:xfrm>
              <a:off x="1679050" y="3977775"/>
              <a:ext cx="245950" cy="245300"/>
            </a:xfrm>
            <a:custGeom>
              <a:rect b="b" l="l" r="r" t="t"/>
              <a:pathLst>
                <a:path extrusionOk="0" h="9812" w="9838">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1"/>
            <p:cNvSpPr/>
            <p:nvPr/>
          </p:nvSpPr>
          <p:spPr>
            <a:xfrm>
              <a:off x="1682625" y="3981375"/>
              <a:ext cx="242375" cy="241700"/>
            </a:xfrm>
            <a:custGeom>
              <a:rect b="b" l="l" r="r" t="t"/>
              <a:pathLst>
                <a:path extrusionOk="0" h="9668" w="9695">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1"/>
            <p:cNvSpPr/>
            <p:nvPr/>
          </p:nvSpPr>
          <p:spPr>
            <a:xfrm>
              <a:off x="1686125" y="3984850"/>
              <a:ext cx="238875" cy="238100"/>
            </a:xfrm>
            <a:custGeom>
              <a:rect b="b" l="l" r="r" t="t"/>
              <a:pathLst>
                <a:path extrusionOk="0" h="9524" w="9555">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1"/>
            <p:cNvSpPr/>
            <p:nvPr/>
          </p:nvSpPr>
          <p:spPr>
            <a:xfrm>
              <a:off x="1689700" y="3988450"/>
              <a:ext cx="235200" cy="234500"/>
            </a:xfrm>
            <a:custGeom>
              <a:rect b="b" l="l" r="r" t="t"/>
              <a:pathLst>
                <a:path extrusionOk="0" h="9380" w="9408">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61"/>
            <p:cNvSpPr/>
            <p:nvPr/>
          </p:nvSpPr>
          <p:spPr>
            <a:xfrm>
              <a:off x="1693200" y="3991825"/>
              <a:ext cx="231500" cy="231025"/>
            </a:xfrm>
            <a:custGeom>
              <a:rect b="b" l="l" r="r" t="t"/>
              <a:pathLst>
                <a:path extrusionOk="0" h="9241" w="926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61"/>
            <p:cNvSpPr/>
            <p:nvPr/>
          </p:nvSpPr>
          <p:spPr>
            <a:xfrm>
              <a:off x="1696775" y="3995425"/>
              <a:ext cx="227800" cy="227425"/>
            </a:xfrm>
            <a:custGeom>
              <a:rect b="b" l="l" r="r" t="t"/>
              <a:pathLst>
                <a:path extrusionOk="0" h="9097" w="9112">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1"/>
            <p:cNvSpPr/>
            <p:nvPr/>
          </p:nvSpPr>
          <p:spPr>
            <a:xfrm>
              <a:off x="1700250" y="3998900"/>
              <a:ext cx="224325" cy="223650"/>
            </a:xfrm>
            <a:custGeom>
              <a:rect b="b" l="l" r="r" t="t"/>
              <a:pathLst>
                <a:path extrusionOk="0" h="8946" w="8973">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1"/>
            <p:cNvSpPr/>
            <p:nvPr/>
          </p:nvSpPr>
          <p:spPr>
            <a:xfrm>
              <a:off x="1703850" y="4002500"/>
              <a:ext cx="220725" cy="220050"/>
            </a:xfrm>
            <a:custGeom>
              <a:rect b="b" l="l" r="r" t="t"/>
              <a:pathLst>
                <a:path extrusionOk="0" h="8802" w="8829">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1"/>
            <p:cNvSpPr/>
            <p:nvPr/>
          </p:nvSpPr>
          <p:spPr>
            <a:xfrm>
              <a:off x="1707225" y="4005975"/>
              <a:ext cx="217250" cy="216475"/>
            </a:xfrm>
            <a:custGeom>
              <a:rect b="b" l="l" r="r" t="t"/>
              <a:pathLst>
                <a:path extrusionOk="0" h="8659" w="869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1"/>
            <p:cNvSpPr/>
            <p:nvPr/>
          </p:nvSpPr>
          <p:spPr>
            <a:xfrm>
              <a:off x="1710825" y="4009575"/>
              <a:ext cx="213550" cy="212875"/>
            </a:xfrm>
            <a:custGeom>
              <a:rect b="b" l="l" r="r" t="t"/>
              <a:pathLst>
                <a:path extrusionOk="0" h="8515" w="8542">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1"/>
            <p:cNvSpPr/>
            <p:nvPr/>
          </p:nvSpPr>
          <p:spPr>
            <a:xfrm>
              <a:off x="1714300" y="4013150"/>
              <a:ext cx="210075" cy="209300"/>
            </a:xfrm>
            <a:custGeom>
              <a:rect b="b" l="l" r="r" t="t"/>
              <a:pathLst>
                <a:path extrusionOk="0" h="8372" w="8403">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1"/>
            <p:cNvSpPr/>
            <p:nvPr/>
          </p:nvSpPr>
          <p:spPr>
            <a:xfrm>
              <a:off x="1717900" y="4016650"/>
              <a:ext cx="206375" cy="205700"/>
            </a:xfrm>
            <a:custGeom>
              <a:rect b="b" l="l" r="r" t="t"/>
              <a:pathLst>
                <a:path extrusionOk="0" h="8228" w="8255">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1"/>
            <p:cNvSpPr/>
            <p:nvPr/>
          </p:nvSpPr>
          <p:spPr>
            <a:xfrm>
              <a:off x="1721375" y="4020225"/>
              <a:ext cx="202900" cy="202125"/>
            </a:xfrm>
            <a:custGeom>
              <a:rect b="b" l="l" r="r" t="t"/>
              <a:pathLst>
                <a:path extrusionOk="0" h="8085" w="8116">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61"/>
            <p:cNvSpPr/>
            <p:nvPr/>
          </p:nvSpPr>
          <p:spPr>
            <a:xfrm>
              <a:off x="1724975" y="4023600"/>
              <a:ext cx="199000" cy="198425"/>
            </a:xfrm>
            <a:custGeom>
              <a:rect b="b" l="l" r="r" t="t"/>
              <a:pathLst>
                <a:path extrusionOk="0" h="7937" w="796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1"/>
            <p:cNvSpPr/>
            <p:nvPr/>
          </p:nvSpPr>
          <p:spPr>
            <a:xfrm>
              <a:off x="1728450" y="4027200"/>
              <a:ext cx="195525" cy="194825"/>
            </a:xfrm>
            <a:custGeom>
              <a:rect b="b" l="l" r="r" t="t"/>
              <a:pathLst>
                <a:path extrusionOk="0" h="7793" w="7821">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61"/>
            <p:cNvSpPr/>
            <p:nvPr/>
          </p:nvSpPr>
          <p:spPr>
            <a:xfrm>
              <a:off x="1732050" y="4030675"/>
              <a:ext cx="191825" cy="191250"/>
            </a:xfrm>
            <a:custGeom>
              <a:rect b="b" l="l" r="r" t="t"/>
              <a:pathLst>
                <a:path extrusionOk="0" h="7650" w="7673">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61"/>
            <p:cNvSpPr/>
            <p:nvPr/>
          </p:nvSpPr>
          <p:spPr>
            <a:xfrm>
              <a:off x="1735425" y="4034275"/>
              <a:ext cx="188450" cy="187650"/>
            </a:xfrm>
            <a:custGeom>
              <a:rect b="b" l="l" r="r" t="t"/>
              <a:pathLst>
                <a:path extrusionOk="0" h="7506" w="7538">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1"/>
            <p:cNvSpPr/>
            <p:nvPr/>
          </p:nvSpPr>
          <p:spPr>
            <a:xfrm>
              <a:off x="1739000" y="4037750"/>
              <a:ext cx="184775" cy="184075"/>
            </a:xfrm>
            <a:custGeom>
              <a:rect b="b" l="l" r="r" t="t"/>
              <a:pathLst>
                <a:path extrusionOk="0" h="7363" w="7391">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1"/>
            <p:cNvSpPr/>
            <p:nvPr/>
          </p:nvSpPr>
          <p:spPr>
            <a:xfrm>
              <a:off x="1742500" y="4041350"/>
              <a:ext cx="181050" cy="180475"/>
            </a:xfrm>
            <a:custGeom>
              <a:rect b="b" l="l" r="r" t="t"/>
              <a:pathLst>
                <a:path extrusionOk="0" h="7219" w="7242">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61"/>
            <p:cNvSpPr/>
            <p:nvPr/>
          </p:nvSpPr>
          <p:spPr>
            <a:xfrm>
              <a:off x="1746075" y="4044825"/>
              <a:ext cx="177475" cy="176900"/>
            </a:xfrm>
            <a:custGeom>
              <a:rect b="b" l="l" r="r" t="t"/>
              <a:pathLst>
                <a:path extrusionOk="0" h="7076" w="7099">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1"/>
            <p:cNvSpPr/>
            <p:nvPr/>
          </p:nvSpPr>
          <p:spPr>
            <a:xfrm>
              <a:off x="1749575" y="4048425"/>
              <a:ext cx="173875" cy="173300"/>
            </a:xfrm>
            <a:custGeom>
              <a:rect b="b" l="l" r="r" t="t"/>
              <a:pathLst>
                <a:path extrusionOk="0" h="6932" w="6955">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1"/>
            <p:cNvSpPr/>
            <p:nvPr/>
          </p:nvSpPr>
          <p:spPr>
            <a:xfrm>
              <a:off x="1753150" y="4051800"/>
              <a:ext cx="170300" cy="169625"/>
            </a:xfrm>
            <a:custGeom>
              <a:rect b="b" l="l" r="r" t="t"/>
              <a:pathLst>
                <a:path extrusionOk="0" h="6785" w="6812">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61"/>
            <p:cNvSpPr/>
            <p:nvPr/>
          </p:nvSpPr>
          <p:spPr>
            <a:xfrm>
              <a:off x="1756650" y="4055400"/>
              <a:ext cx="166600" cy="166025"/>
            </a:xfrm>
            <a:custGeom>
              <a:rect b="b" l="l" r="r" t="t"/>
              <a:pathLst>
                <a:path extrusionOk="0" h="6641" w="6664">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1"/>
            <p:cNvSpPr/>
            <p:nvPr/>
          </p:nvSpPr>
          <p:spPr>
            <a:xfrm>
              <a:off x="1760225" y="4058875"/>
              <a:ext cx="163025" cy="162450"/>
            </a:xfrm>
            <a:custGeom>
              <a:rect b="b" l="l" r="r" t="t"/>
              <a:pathLst>
                <a:path extrusionOk="0" h="6498" w="6521">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1"/>
            <p:cNvSpPr/>
            <p:nvPr/>
          </p:nvSpPr>
          <p:spPr>
            <a:xfrm>
              <a:off x="1763625" y="4062475"/>
              <a:ext cx="159425" cy="158850"/>
            </a:xfrm>
            <a:custGeom>
              <a:rect b="b" l="l" r="r" t="t"/>
              <a:pathLst>
                <a:path extrusionOk="0" h="6354" w="6377">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1"/>
            <p:cNvSpPr/>
            <p:nvPr/>
          </p:nvSpPr>
          <p:spPr>
            <a:xfrm>
              <a:off x="1767200" y="4065950"/>
              <a:ext cx="155850" cy="155275"/>
            </a:xfrm>
            <a:custGeom>
              <a:rect b="b" l="l" r="r" t="t"/>
              <a:pathLst>
                <a:path extrusionOk="0" h="6211" w="6234">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61"/>
            <p:cNvSpPr/>
            <p:nvPr/>
          </p:nvSpPr>
          <p:spPr>
            <a:xfrm>
              <a:off x="1770700" y="4069525"/>
              <a:ext cx="152150" cy="151700"/>
            </a:xfrm>
            <a:custGeom>
              <a:rect b="b" l="l" r="r" t="t"/>
              <a:pathLst>
                <a:path extrusionOk="0" h="6068" w="6086">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p:nvPr/>
          </p:nvSpPr>
          <p:spPr>
            <a:xfrm>
              <a:off x="1774275" y="4073125"/>
              <a:ext cx="148575" cy="148100"/>
            </a:xfrm>
            <a:custGeom>
              <a:rect b="b" l="l" r="r" t="t"/>
              <a:pathLst>
                <a:path extrusionOk="0" h="5924" w="5943">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61"/>
            <p:cNvSpPr/>
            <p:nvPr/>
          </p:nvSpPr>
          <p:spPr>
            <a:xfrm>
              <a:off x="1777875" y="4076600"/>
              <a:ext cx="144875" cy="144400"/>
            </a:xfrm>
            <a:custGeom>
              <a:rect b="b" l="l" r="r" t="t"/>
              <a:pathLst>
                <a:path extrusionOk="0" h="5776" w="5795">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1"/>
            <p:cNvSpPr/>
            <p:nvPr/>
          </p:nvSpPr>
          <p:spPr>
            <a:xfrm>
              <a:off x="1781350" y="4080200"/>
              <a:ext cx="141400" cy="140700"/>
            </a:xfrm>
            <a:custGeom>
              <a:rect b="b" l="l" r="r" t="t"/>
              <a:pathLst>
                <a:path extrusionOk="0" h="5628" w="5656">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61"/>
            <p:cNvSpPr/>
            <p:nvPr/>
          </p:nvSpPr>
          <p:spPr>
            <a:xfrm>
              <a:off x="1784950" y="4083575"/>
              <a:ext cx="137575" cy="137225"/>
            </a:xfrm>
            <a:custGeom>
              <a:rect b="b" l="l" r="r" t="t"/>
              <a:pathLst>
                <a:path extrusionOk="0" h="5489" w="5503">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61"/>
            <p:cNvSpPr/>
            <p:nvPr/>
          </p:nvSpPr>
          <p:spPr>
            <a:xfrm>
              <a:off x="1788425" y="4087175"/>
              <a:ext cx="134000" cy="133625"/>
            </a:xfrm>
            <a:custGeom>
              <a:rect b="b" l="l" r="r" t="t"/>
              <a:pathLst>
                <a:path extrusionOk="0" h="5345" w="536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61"/>
            <p:cNvSpPr/>
            <p:nvPr/>
          </p:nvSpPr>
          <p:spPr>
            <a:xfrm>
              <a:off x="1791900" y="4090650"/>
              <a:ext cx="130525" cy="130025"/>
            </a:xfrm>
            <a:custGeom>
              <a:rect b="b" l="l" r="r" t="t"/>
              <a:pathLst>
                <a:path extrusionOk="0" h="5201" w="5221">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1"/>
            <p:cNvSpPr/>
            <p:nvPr/>
          </p:nvSpPr>
          <p:spPr>
            <a:xfrm>
              <a:off x="1795400" y="4094250"/>
              <a:ext cx="127025" cy="126425"/>
            </a:xfrm>
            <a:custGeom>
              <a:rect b="b" l="l" r="r" t="t"/>
              <a:pathLst>
                <a:path extrusionOk="0" h="5057" w="5081">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61"/>
            <p:cNvSpPr/>
            <p:nvPr/>
          </p:nvSpPr>
          <p:spPr>
            <a:xfrm>
              <a:off x="1798975" y="4097725"/>
              <a:ext cx="123450" cy="122775"/>
            </a:xfrm>
            <a:custGeom>
              <a:rect b="b" l="l" r="r" t="t"/>
              <a:pathLst>
                <a:path extrusionOk="0" h="4911" w="4938">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61"/>
            <p:cNvSpPr/>
            <p:nvPr/>
          </p:nvSpPr>
          <p:spPr>
            <a:xfrm>
              <a:off x="1802475" y="4101325"/>
              <a:ext cx="119750" cy="119175"/>
            </a:xfrm>
            <a:custGeom>
              <a:rect b="b" l="l" r="r" t="t"/>
              <a:pathLst>
                <a:path extrusionOk="0" h="4767" w="479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61"/>
            <p:cNvSpPr/>
            <p:nvPr/>
          </p:nvSpPr>
          <p:spPr>
            <a:xfrm>
              <a:off x="1806050" y="4104800"/>
              <a:ext cx="116175" cy="115475"/>
            </a:xfrm>
            <a:custGeom>
              <a:rect b="b" l="l" r="r" t="t"/>
              <a:pathLst>
                <a:path extrusionOk="0" h="4619" w="4647">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1"/>
            <p:cNvSpPr/>
            <p:nvPr/>
          </p:nvSpPr>
          <p:spPr>
            <a:xfrm>
              <a:off x="1809550" y="4108400"/>
              <a:ext cx="112475" cy="111875"/>
            </a:xfrm>
            <a:custGeom>
              <a:rect b="b" l="l" r="r" t="t"/>
              <a:pathLst>
                <a:path extrusionOk="0" h="4475" w="4499">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1"/>
            <p:cNvSpPr/>
            <p:nvPr/>
          </p:nvSpPr>
          <p:spPr>
            <a:xfrm>
              <a:off x="1813125" y="4111775"/>
              <a:ext cx="108900" cy="108400"/>
            </a:xfrm>
            <a:custGeom>
              <a:rect b="b" l="l" r="r" t="t"/>
              <a:pathLst>
                <a:path extrusionOk="0" h="4336" w="4356">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1"/>
            <p:cNvSpPr/>
            <p:nvPr/>
          </p:nvSpPr>
          <p:spPr>
            <a:xfrm>
              <a:off x="1816625" y="4115350"/>
              <a:ext cx="105300" cy="104925"/>
            </a:xfrm>
            <a:custGeom>
              <a:rect b="b" l="l" r="r" t="t"/>
              <a:pathLst>
                <a:path extrusionOk="0" h="4197" w="4212">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61"/>
            <p:cNvSpPr/>
            <p:nvPr/>
          </p:nvSpPr>
          <p:spPr>
            <a:xfrm>
              <a:off x="1820100" y="4118850"/>
              <a:ext cx="101725" cy="101325"/>
            </a:xfrm>
            <a:custGeom>
              <a:rect b="b" l="l" r="r" t="t"/>
              <a:pathLst>
                <a:path extrusionOk="0" h="4053" w="4069">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61"/>
            <p:cNvSpPr/>
            <p:nvPr/>
          </p:nvSpPr>
          <p:spPr>
            <a:xfrm>
              <a:off x="1823575" y="4122425"/>
              <a:ext cx="98150" cy="97750"/>
            </a:xfrm>
            <a:custGeom>
              <a:rect b="b" l="l" r="r" t="t"/>
              <a:pathLst>
                <a:path extrusionOk="0" h="3910" w="3926">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61"/>
            <p:cNvSpPr/>
            <p:nvPr/>
          </p:nvSpPr>
          <p:spPr>
            <a:xfrm>
              <a:off x="1827175" y="4126025"/>
              <a:ext cx="94550" cy="94150"/>
            </a:xfrm>
            <a:custGeom>
              <a:rect b="b" l="l" r="r" t="t"/>
              <a:pathLst>
                <a:path extrusionOk="0" h="3766" w="3782">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61"/>
            <p:cNvSpPr/>
            <p:nvPr/>
          </p:nvSpPr>
          <p:spPr>
            <a:xfrm>
              <a:off x="1830650" y="4129500"/>
              <a:ext cx="90850" cy="90475"/>
            </a:xfrm>
            <a:custGeom>
              <a:rect b="b" l="l" r="r" t="t"/>
              <a:pathLst>
                <a:path extrusionOk="0" h="3619" w="3634">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1"/>
            <p:cNvSpPr/>
            <p:nvPr/>
          </p:nvSpPr>
          <p:spPr>
            <a:xfrm>
              <a:off x="1834250" y="4133100"/>
              <a:ext cx="87150" cy="86750"/>
            </a:xfrm>
            <a:custGeom>
              <a:rect b="b" l="l" r="r" t="t"/>
              <a:pathLst>
                <a:path extrusionOk="0" h="3470" w="3486">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61"/>
            <p:cNvSpPr/>
            <p:nvPr/>
          </p:nvSpPr>
          <p:spPr>
            <a:xfrm>
              <a:off x="1837725" y="4136575"/>
              <a:ext cx="83575" cy="83175"/>
            </a:xfrm>
            <a:custGeom>
              <a:rect b="b" l="l" r="r" t="t"/>
              <a:pathLst>
                <a:path extrusionOk="0" h="3327" w="3343">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1"/>
            <p:cNvSpPr/>
            <p:nvPr/>
          </p:nvSpPr>
          <p:spPr>
            <a:xfrm>
              <a:off x="1841325" y="4140175"/>
              <a:ext cx="79975" cy="79575"/>
            </a:xfrm>
            <a:custGeom>
              <a:rect b="b" l="l" r="r" t="t"/>
              <a:pathLst>
                <a:path extrusionOk="0" h="3183" w="3199">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1"/>
            <p:cNvSpPr/>
            <p:nvPr/>
          </p:nvSpPr>
          <p:spPr>
            <a:xfrm>
              <a:off x="1844800" y="4143550"/>
              <a:ext cx="76400" cy="76100"/>
            </a:xfrm>
            <a:custGeom>
              <a:rect b="b" l="l" r="r" t="t"/>
              <a:pathLst>
                <a:path extrusionOk="0" h="3044" w="3056">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1"/>
            <p:cNvSpPr/>
            <p:nvPr/>
          </p:nvSpPr>
          <p:spPr>
            <a:xfrm>
              <a:off x="1848300" y="4147150"/>
              <a:ext cx="72700" cy="72500"/>
            </a:xfrm>
            <a:custGeom>
              <a:rect b="b" l="l" r="r" t="t"/>
              <a:pathLst>
                <a:path extrusionOk="0" h="2900" w="2908">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1"/>
            <p:cNvSpPr/>
            <p:nvPr/>
          </p:nvSpPr>
          <p:spPr>
            <a:xfrm>
              <a:off x="1851775" y="4150625"/>
              <a:ext cx="69125" cy="68825"/>
            </a:xfrm>
            <a:custGeom>
              <a:rect b="b" l="l" r="r" t="t"/>
              <a:pathLst>
                <a:path extrusionOk="0" h="2753" w="2765">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1"/>
            <p:cNvSpPr/>
            <p:nvPr/>
          </p:nvSpPr>
          <p:spPr>
            <a:xfrm>
              <a:off x="1855375" y="4154200"/>
              <a:ext cx="65525" cy="65250"/>
            </a:xfrm>
            <a:custGeom>
              <a:rect b="b" l="l" r="r" t="t"/>
              <a:pathLst>
                <a:path extrusionOk="0" h="2610" w="2621">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61"/>
            <p:cNvSpPr/>
            <p:nvPr/>
          </p:nvSpPr>
          <p:spPr>
            <a:xfrm>
              <a:off x="1858850" y="4157700"/>
              <a:ext cx="62050" cy="61550"/>
            </a:xfrm>
            <a:custGeom>
              <a:rect b="b" l="l" r="r" t="t"/>
              <a:pathLst>
                <a:path extrusionOk="0" h="2462" w="2482">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61"/>
            <p:cNvSpPr/>
            <p:nvPr/>
          </p:nvSpPr>
          <p:spPr>
            <a:xfrm>
              <a:off x="1862450" y="4161275"/>
              <a:ext cx="58350" cy="57975"/>
            </a:xfrm>
            <a:custGeom>
              <a:rect b="b" l="l" r="r" t="t"/>
              <a:pathLst>
                <a:path extrusionOk="0" h="2319" w="2334">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61"/>
            <p:cNvSpPr/>
            <p:nvPr/>
          </p:nvSpPr>
          <p:spPr>
            <a:xfrm>
              <a:off x="1865925" y="4164775"/>
              <a:ext cx="54775" cy="54375"/>
            </a:xfrm>
            <a:custGeom>
              <a:rect b="b" l="l" r="r" t="t"/>
              <a:pathLst>
                <a:path extrusionOk="0" h="2175" w="2191">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61"/>
            <p:cNvSpPr/>
            <p:nvPr/>
          </p:nvSpPr>
          <p:spPr>
            <a:xfrm>
              <a:off x="1869500" y="4168350"/>
              <a:ext cx="50975" cy="50800"/>
            </a:xfrm>
            <a:custGeom>
              <a:rect b="b" l="l" r="r" t="t"/>
              <a:pathLst>
                <a:path extrusionOk="0" h="2032" w="2039">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1"/>
            <p:cNvSpPr/>
            <p:nvPr/>
          </p:nvSpPr>
          <p:spPr>
            <a:xfrm>
              <a:off x="1873000" y="4171750"/>
              <a:ext cx="47475" cy="47200"/>
            </a:xfrm>
            <a:custGeom>
              <a:rect b="b" l="l" r="r" t="t"/>
              <a:pathLst>
                <a:path extrusionOk="0" h="1888" w="1899">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1"/>
            <p:cNvSpPr/>
            <p:nvPr/>
          </p:nvSpPr>
          <p:spPr>
            <a:xfrm>
              <a:off x="1876475" y="4175325"/>
              <a:ext cx="43900" cy="43625"/>
            </a:xfrm>
            <a:custGeom>
              <a:rect b="b" l="l" r="r" t="t"/>
              <a:pathLst>
                <a:path extrusionOk="0" h="1745" w="1756">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1"/>
            <p:cNvSpPr/>
            <p:nvPr/>
          </p:nvSpPr>
          <p:spPr>
            <a:xfrm>
              <a:off x="1879975" y="4178825"/>
              <a:ext cx="40400" cy="40025"/>
            </a:xfrm>
            <a:custGeom>
              <a:rect b="b" l="l" r="r" t="t"/>
              <a:pathLst>
                <a:path extrusionOk="0" h="1601" w="1616">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1"/>
            <p:cNvSpPr/>
            <p:nvPr/>
          </p:nvSpPr>
          <p:spPr>
            <a:xfrm>
              <a:off x="1883550" y="4182400"/>
              <a:ext cx="36725" cy="36450"/>
            </a:xfrm>
            <a:custGeom>
              <a:rect b="b" l="l" r="r" t="t"/>
              <a:pathLst>
                <a:path extrusionOk="0" h="1458" w="1469">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1"/>
            <p:cNvSpPr/>
            <p:nvPr/>
          </p:nvSpPr>
          <p:spPr>
            <a:xfrm>
              <a:off x="1887050" y="4186000"/>
              <a:ext cx="33225" cy="32725"/>
            </a:xfrm>
            <a:custGeom>
              <a:rect b="b" l="l" r="r" t="t"/>
              <a:pathLst>
                <a:path extrusionOk="0" h="1309" w="1329">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1"/>
            <p:cNvSpPr/>
            <p:nvPr/>
          </p:nvSpPr>
          <p:spPr>
            <a:xfrm>
              <a:off x="1890625" y="4189475"/>
              <a:ext cx="29550" cy="29050"/>
            </a:xfrm>
            <a:custGeom>
              <a:rect b="b" l="l" r="r" t="t"/>
              <a:pathLst>
                <a:path extrusionOk="0" h="1162" w="1182">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1"/>
            <p:cNvSpPr/>
            <p:nvPr/>
          </p:nvSpPr>
          <p:spPr>
            <a:xfrm>
              <a:off x="2236000" y="3946100"/>
              <a:ext cx="276000" cy="275350"/>
            </a:xfrm>
            <a:custGeom>
              <a:rect b="b" l="l" r="r" t="t"/>
              <a:pathLst>
                <a:path extrusionOk="0" h="11014" w="1104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61"/>
            <p:cNvSpPr/>
            <p:nvPr/>
          </p:nvSpPr>
          <p:spPr>
            <a:xfrm>
              <a:off x="2239075" y="3949075"/>
              <a:ext cx="272925" cy="272075"/>
            </a:xfrm>
            <a:custGeom>
              <a:rect b="b" l="l" r="r" t="t"/>
              <a:pathLst>
                <a:path extrusionOk="0" h="10883" w="10917">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61"/>
            <p:cNvSpPr/>
            <p:nvPr/>
          </p:nvSpPr>
          <p:spPr>
            <a:xfrm>
              <a:off x="2242050" y="3952150"/>
              <a:ext cx="269825" cy="269075"/>
            </a:xfrm>
            <a:custGeom>
              <a:rect b="b" l="l" r="r" t="t"/>
              <a:pathLst>
                <a:path extrusionOk="0" h="10763" w="10793">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1"/>
            <p:cNvSpPr/>
            <p:nvPr/>
          </p:nvSpPr>
          <p:spPr>
            <a:xfrm>
              <a:off x="2245125" y="3955225"/>
              <a:ext cx="266650" cy="265825"/>
            </a:xfrm>
            <a:custGeom>
              <a:rect b="b" l="l" r="r" t="t"/>
              <a:pathLst>
                <a:path extrusionOk="0" h="10633" w="10666">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61"/>
            <p:cNvSpPr/>
            <p:nvPr/>
          </p:nvSpPr>
          <p:spPr>
            <a:xfrm>
              <a:off x="2248200" y="3958100"/>
              <a:ext cx="263575" cy="262925"/>
            </a:xfrm>
            <a:custGeom>
              <a:rect b="b" l="l" r="r" t="t"/>
              <a:pathLst>
                <a:path extrusionOk="0" h="10517" w="10543">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61"/>
            <p:cNvSpPr/>
            <p:nvPr/>
          </p:nvSpPr>
          <p:spPr>
            <a:xfrm>
              <a:off x="2251075" y="3961275"/>
              <a:ext cx="260600" cy="259750"/>
            </a:xfrm>
            <a:custGeom>
              <a:rect b="b" l="l" r="r" t="t"/>
              <a:pathLst>
                <a:path extrusionOk="0" h="10390" w="10424">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1"/>
            <p:cNvSpPr/>
            <p:nvPr/>
          </p:nvSpPr>
          <p:spPr>
            <a:xfrm>
              <a:off x="2254150" y="3964150"/>
              <a:ext cx="257525" cy="256675"/>
            </a:xfrm>
            <a:custGeom>
              <a:rect b="b" l="l" r="r" t="t"/>
              <a:pathLst>
                <a:path extrusionOk="0" h="10267" w="10301">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61"/>
            <p:cNvSpPr/>
            <p:nvPr/>
          </p:nvSpPr>
          <p:spPr>
            <a:xfrm>
              <a:off x="2257125" y="3967225"/>
              <a:ext cx="254250" cy="253700"/>
            </a:xfrm>
            <a:custGeom>
              <a:rect b="b" l="l" r="r" t="t"/>
              <a:pathLst>
                <a:path extrusionOk="0" h="10148" w="1017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1"/>
            <p:cNvSpPr/>
            <p:nvPr/>
          </p:nvSpPr>
          <p:spPr>
            <a:xfrm>
              <a:off x="2260200" y="3970300"/>
              <a:ext cx="251275" cy="250525"/>
            </a:xfrm>
            <a:custGeom>
              <a:rect b="b" l="l" r="r" t="t"/>
              <a:pathLst>
                <a:path extrusionOk="0" h="10021" w="10051">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1"/>
            <p:cNvSpPr/>
            <p:nvPr/>
          </p:nvSpPr>
          <p:spPr>
            <a:xfrm>
              <a:off x="2263175" y="3973275"/>
              <a:ext cx="248200" cy="247425"/>
            </a:xfrm>
            <a:custGeom>
              <a:rect b="b" l="l" r="r" t="t"/>
              <a:pathLst>
                <a:path extrusionOk="0" h="9897" w="9928">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1"/>
            <p:cNvSpPr/>
            <p:nvPr/>
          </p:nvSpPr>
          <p:spPr>
            <a:xfrm>
              <a:off x="2266250" y="3976350"/>
              <a:ext cx="245025" cy="244475"/>
            </a:xfrm>
            <a:custGeom>
              <a:rect b="b" l="l" r="r" t="t"/>
              <a:pathLst>
                <a:path extrusionOk="0" h="9779" w="9801">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1"/>
            <p:cNvSpPr/>
            <p:nvPr/>
          </p:nvSpPr>
          <p:spPr>
            <a:xfrm>
              <a:off x="2269325" y="3979325"/>
              <a:ext cx="241950" cy="241200"/>
            </a:xfrm>
            <a:custGeom>
              <a:rect b="b" l="l" r="r" t="t"/>
              <a:pathLst>
                <a:path extrusionOk="0" h="9648" w="9678">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61"/>
            <p:cNvSpPr/>
            <p:nvPr/>
          </p:nvSpPr>
          <p:spPr>
            <a:xfrm>
              <a:off x="2272275" y="3982400"/>
              <a:ext cx="238900" cy="238125"/>
            </a:xfrm>
            <a:custGeom>
              <a:rect b="b" l="l" r="r" t="t"/>
              <a:pathLst>
                <a:path extrusionOk="0" h="9525" w="9556">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61"/>
            <p:cNvSpPr/>
            <p:nvPr/>
          </p:nvSpPr>
          <p:spPr>
            <a:xfrm>
              <a:off x="2275350" y="3985475"/>
              <a:ext cx="235825" cy="234950"/>
            </a:xfrm>
            <a:custGeom>
              <a:rect b="b" l="l" r="r" t="t"/>
              <a:pathLst>
                <a:path extrusionOk="0" h="9398" w="9433">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1"/>
            <p:cNvSpPr/>
            <p:nvPr/>
          </p:nvSpPr>
          <p:spPr>
            <a:xfrm>
              <a:off x="2278225" y="3988450"/>
              <a:ext cx="232950" cy="231975"/>
            </a:xfrm>
            <a:custGeom>
              <a:rect b="b" l="l" r="r" t="t"/>
              <a:pathLst>
                <a:path extrusionOk="0" h="9279" w="9318">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61"/>
            <p:cNvSpPr/>
            <p:nvPr/>
          </p:nvSpPr>
          <p:spPr>
            <a:xfrm>
              <a:off x="2281300" y="3991425"/>
              <a:ext cx="229550" cy="228975"/>
            </a:xfrm>
            <a:custGeom>
              <a:rect b="b" l="l" r="r" t="t"/>
              <a:pathLst>
                <a:path extrusionOk="0" h="9159" w="9182">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61"/>
            <p:cNvSpPr/>
            <p:nvPr/>
          </p:nvSpPr>
          <p:spPr>
            <a:xfrm>
              <a:off x="2284375" y="3994400"/>
              <a:ext cx="226575" cy="225800"/>
            </a:xfrm>
            <a:custGeom>
              <a:rect b="b" l="l" r="r" t="t"/>
              <a:pathLst>
                <a:path extrusionOk="0" h="9032" w="9063">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61"/>
            <p:cNvSpPr/>
            <p:nvPr/>
          </p:nvSpPr>
          <p:spPr>
            <a:xfrm>
              <a:off x="2287350" y="3997475"/>
              <a:ext cx="223400" cy="222825"/>
            </a:xfrm>
            <a:custGeom>
              <a:rect b="b" l="l" r="r" t="t"/>
              <a:pathLst>
                <a:path extrusionOk="0" h="8913" w="8936">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61"/>
            <p:cNvSpPr/>
            <p:nvPr/>
          </p:nvSpPr>
          <p:spPr>
            <a:xfrm>
              <a:off x="2290425" y="4000550"/>
              <a:ext cx="220325" cy="219650"/>
            </a:xfrm>
            <a:custGeom>
              <a:rect b="b" l="l" r="r" t="t"/>
              <a:pathLst>
                <a:path extrusionOk="0" h="8786" w="8813">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61"/>
            <p:cNvSpPr/>
            <p:nvPr/>
          </p:nvSpPr>
          <p:spPr>
            <a:xfrm>
              <a:off x="2293400" y="4003525"/>
              <a:ext cx="217350" cy="216475"/>
            </a:xfrm>
            <a:custGeom>
              <a:rect b="b" l="l" r="r" t="t"/>
              <a:pathLst>
                <a:path extrusionOk="0" h="8659" w="8694">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61"/>
            <p:cNvSpPr/>
            <p:nvPr/>
          </p:nvSpPr>
          <p:spPr>
            <a:xfrm>
              <a:off x="2296475" y="4006600"/>
              <a:ext cx="213975" cy="213600"/>
            </a:xfrm>
            <a:custGeom>
              <a:rect b="b" l="l" r="r" t="t"/>
              <a:pathLst>
                <a:path extrusionOk="0" h="8544" w="8559">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61"/>
            <p:cNvSpPr/>
            <p:nvPr/>
          </p:nvSpPr>
          <p:spPr>
            <a:xfrm>
              <a:off x="2299550" y="4009575"/>
              <a:ext cx="210900" cy="210300"/>
            </a:xfrm>
            <a:custGeom>
              <a:rect b="b" l="l" r="r" t="t"/>
              <a:pathLst>
                <a:path extrusionOk="0" h="8412" w="8436">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61"/>
            <p:cNvSpPr/>
            <p:nvPr/>
          </p:nvSpPr>
          <p:spPr>
            <a:xfrm>
              <a:off x="2302525" y="4012650"/>
              <a:ext cx="207825" cy="207225"/>
            </a:xfrm>
            <a:custGeom>
              <a:rect b="b" l="l" r="r" t="t"/>
              <a:pathLst>
                <a:path extrusionOk="0" h="8289" w="8313">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1"/>
            <p:cNvSpPr/>
            <p:nvPr/>
          </p:nvSpPr>
          <p:spPr>
            <a:xfrm>
              <a:off x="2305600" y="4015725"/>
              <a:ext cx="204750" cy="204050"/>
            </a:xfrm>
            <a:custGeom>
              <a:rect b="b" l="l" r="r" t="t"/>
              <a:pathLst>
                <a:path extrusionOk="0" h="8162" w="819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1"/>
            <p:cNvSpPr/>
            <p:nvPr/>
          </p:nvSpPr>
          <p:spPr>
            <a:xfrm>
              <a:off x="2308475" y="4018700"/>
              <a:ext cx="201775" cy="201075"/>
            </a:xfrm>
            <a:custGeom>
              <a:rect b="b" l="l" r="r" t="t"/>
              <a:pathLst>
                <a:path extrusionOk="0" h="8043" w="8071">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1"/>
            <p:cNvSpPr/>
            <p:nvPr/>
          </p:nvSpPr>
          <p:spPr>
            <a:xfrm>
              <a:off x="2311550" y="4021775"/>
              <a:ext cx="198700" cy="198000"/>
            </a:xfrm>
            <a:custGeom>
              <a:rect b="b" l="l" r="r" t="t"/>
              <a:pathLst>
                <a:path extrusionOk="0" h="7920" w="7948">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61"/>
            <p:cNvSpPr/>
            <p:nvPr/>
          </p:nvSpPr>
          <p:spPr>
            <a:xfrm>
              <a:off x="2314525" y="4024625"/>
              <a:ext cx="195625" cy="194875"/>
            </a:xfrm>
            <a:custGeom>
              <a:rect b="b" l="l" r="r" t="t"/>
              <a:pathLst>
                <a:path extrusionOk="0" h="7795" w="7825">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61"/>
            <p:cNvSpPr/>
            <p:nvPr/>
          </p:nvSpPr>
          <p:spPr>
            <a:xfrm>
              <a:off x="2317600" y="4027700"/>
              <a:ext cx="192550" cy="191975"/>
            </a:xfrm>
            <a:custGeom>
              <a:rect b="b" l="l" r="r" t="t"/>
              <a:pathLst>
                <a:path extrusionOk="0" h="7679" w="7702">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61"/>
            <p:cNvSpPr/>
            <p:nvPr/>
          </p:nvSpPr>
          <p:spPr>
            <a:xfrm>
              <a:off x="2320675" y="4030775"/>
              <a:ext cx="189250" cy="188725"/>
            </a:xfrm>
            <a:custGeom>
              <a:rect b="b" l="l" r="r" t="t"/>
              <a:pathLst>
                <a:path extrusionOk="0" h="7549" w="757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61"/>
            <p:cNvSpPr/>
            <p:nvPr/>
          </p:nvSpPr>
          <p:spPr>
            <a:xfrm>
              <a:off x="2323650" y="4033750"/>
              <a:ext cx="186275" cy="185625"/>
            </a:xfrm>
            <a:custGeom>
              <a:rect b="b" l="l" r="r" t="t"/>
              <a:pathLst>
                <a:path extrusionOk="0" h="7425" w="7451">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61"/>
            <p:cNvSpPr/>
            <p:nvPr/>
          </p:nvSpPr>
          <p:spPr>
            <a:xfrm>
              <a:off x="2326725" y="4036825"/>
              <a:ext cx="183100" cy="182550"/>
            </a:xfrm>
            <a:custGeom>
              <a:rect b="b" l="l" r="r" t="t"/>
              <a:pathLst>
                <a:path extrusionOk="0" h="7302" w="7324">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61"/>
            <p:cNvSpPr/>
            <p:nvPr/>
          </p:nvSpPr>
          <p:spPr>
            <a:xfrm>
              <a:off x="2329700" y="4039800"/>
              <a:ext cx="180125" cy="179475"/>
            </a:xfrm>
            <a:custGeom>
              <a:rect b="b" l="l" r="r" t="t"/>
              <a:pathLst>
                <a:path extrusionOk="0" h="7179" w="7205">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61"/>
            <p:cNvSpPr/>
            <p:nvPr/>
          </p:nvSpPr>
          <p:spPr>
            <a:xfrm>
              <a:off x="2332775" y="4042875"/>
              <a:ext cx="176850" cy="176400"/>
            </a:xfrm>
            <a:custGeom>
              <a:rect b="b" l="l" r="r" t="t"/>
              <a:pathLst>
                <a:path extrusionOk="0" h="7056" w="7074">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61"/>
            <p:cNvSpPr/>
            <p:nvPr/>
          </p:nvSpPr>
          <p:spPr>
            <a:xfrm>
              <a:off x="2335850" y="4045950"/>
              <a:ext cx="173875" cy="173225"/>
            </a:xfrm>
            <a:custGeom>
              <a:rect b="b" l="l" r="r" t="t"/>
              <a:pathLst>
                <a:path extrusionOk="0" h="6929" w="6955">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61"/>
            <p:cNvSpPr/>
            <p:nvPr/>
          </p:nvSpPr>
          <p:spPr>
            <a:xfrm>
              <a:off x="2338725" y="4048925"/>
              <a:ext cx="170900" cy="170225"/>
            </a:xfrm>
            <a:custGeom>
              <a:rect b="b" l="l" r="r" t="t"/>
              <a:pathLst>
                <a:path extrusionOk="0" h="6809" w="6836">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61"/>
            <p:cNvSpPr/>
            <p:nvPr/>
          </p:nvSpPr>
          <p:spPr>
            <a:xfrm>
              <a:off x="2341800" y="4052000"/>
              <a:ext cx="167625" cy="166950"/>
            </a:xfrm>
            <a:custGeom>
              <a:rect b="b" l="l" r="r" t="t"/>
              <a:pathLst>
                <a:path extrusionOk="0" h="6678" w="6705">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61"/>
            <p:cNvSpPr/>
            <p:nvPr/>
          </p:nvSpPr>
          <p:spPr>
            <a:xfrm>
              <a:off x="2344775" y="4054875"/>
              <a:ext cx="164650" cy="163975"/>
            </a:xfrm>
            <a:custGeom>
              <a:rect b="b" l="l" r="r" t="t"/>
              <a:pathLst>
                <a:path extrusionOk="0" h="6559" w="6586">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61"/>
            <p:cNvSpPr/>
            <p:nvPr/>
          </p:nvSpPr>
          <p:spPr>
            <a:xfrm>
              <a:off x="2347850" y="4057950"/>
              <a:ext cx="161375" cy="161050"/>
            </a:xfrm>
            <a:custGeom>
              <a:rect b="b" l="l" r="r" t="t"/>
              <a:pathLst>
                <a:path extrusionOk="0" h="6442" w="6455">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61"/>
            <p:cNvSpPr/>
            <p:nvPr/>
          </p:nvSpPr>
          <p:spPr>
            <a:xfrm>
              <a:off x="2350800" y="4061025"/>
              <a:ext cx="158425" cy="157825"/>
            </a:xfrm>
            <a:custGeom>
              <a:rect b="b" l="l" r="r" t="t"/>
              <a:pathLst>
                <a:path extrusionOk="0" h="6313" w="6337">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61"/>
            <p:cNvSpPr/>
            <p:nvPr/>
          </p:nvSpPr>
          <p:spPr>
            <a:xfrm>
              <a:off x="2353875" y="4064000"/>
              <a:ext cx="155350" cy="154750"/>
            </a:xfrm>
            <a:custGeom>
              <a:rect b="b" l="l" r="r" t="t"/>
              <a:pathLst>
                <a:path extrusionOk="0" h="6190" w="6214">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61"/>
            <p:cNvSpPr/>
            <p:nvPr/>
          </p:nvSpPr>
          <p:spPr>
            <a:xfrm>
              <a:off x="2356950" y="4067075"/>
              <a:ext cx="152075" cy="151700"/>
            </a:xfrm>
            <a:custGeom>
              <a:rect b="b" l="l" r="r" t="t"/>
              <a:pathLst>
                <a:path extrusionOk="0" h="6068" w="6083">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61"/>
            <p:cNvSpPr/>
            <p:nvPr/>
          </p:nvSpPr>
          <p:spPr>
            <a:xfrm>
              <a:off x="2359925" y="4070050"/>
              <a:ext cx="149200" cy="148600"/>
            </a:xfrm>
            <a:custGeom>
              <a:rect b="b" l="l" r="r" t="t"/>
              <a:pathLst>
                <a:path extrusionOk="0" h="5944" w="5968">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61"/>
            <p:cNvSpPr/>
            <p:nvPr/>
          </p:nvSpPr>
          <p:spPr>
            <a:xfrm>
              <a:off x="2363000" y="4073125"/>
              <a:ext cx="145900" cy="145525"/>
            </a:xfrm>
            <a:custGeom>
              <a:rect b="b" l="l" r="r" t="t"/>
              <a:pathLst>
                <a:path extrusionOk="0" h="5821" w="5836">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61"/>
            <p:cNvSpPr/>
            <p:nvPr/>
          </p:nvSpPr>
          <p:spPr>
            <a:xfrm>
              <a:off x="2365875" y="4076200"/>
              <a:ext cx="142925" cy="142225"/>
            </a:xfrm>
            <a:custGeom>
              <a:rect b="b" l="l" r="r" t="t"/>
              <a:pathLst>
                <a:path extrusionOk="0" h="5689" w="5717">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61"/>
            <p:cNvSpPr/>
            <p:nvPr/>
          </p:nvSpPr>
          <p:spPr>
            <a:xfrm>
              <a:off x="2368950" y="4079175"/>
              <a:ext cx="139950" cy="139275"/>
            </a:xfrm>
            <a:custGeom>
              <a:rect b="b" l="l" r="r" t="t"/>
              <a:pathLst>
                <a:path extrusionOk="0" h="5571" w="5598">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61"/>
            <p:cNvSpPr/>
            <p:nvPr/>
          </p:nvSpPr>
          <p:spPr>
            <a:xfrm>
              <a:off x="2372025" y="4082250"/>
              <a:ext cx="136675" cy="136100"/>
            </a:xfrm>
            <a:custGeom>
              <a:rect b="b" l="l" r="r" t="t"/>
              <a:pathLst>
                <a:path extrusionOk="0" h="5444" w="5467">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61"/>
            <p:cNvSpPr/>
            <p:nvPr/>
          </p:nvSpPr>
          <p:spPr>
            <a:xfrm>
              <a:off x="2375000" y="4085125"/>
              <a:ext cx="133700" cy="133100"/>
            </a:xfrm>
            <a:custGeom>
              <a:rect b="b" l="l" r="r" t="t"/>
              <a:pathLst>
                <a:path extrusionOk="0" h="5324" w="5348">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61"/>
            <p:cNvSpPr/>
            <p:nvPr/>
          </p:nvSpPr>
          <p:spPr>
            <a:xfrm>
              <a:off x="2378075" y="4088200"/>
              <a:ext cx="130525" cy="130150"/>
            </a:xfrm>
            <a:custGeom>
              <a:rect b="b" l="l" r="r" t="t"/>
              <a:pathLst>
                <a:path extrusionOk="0" h="5206" w="5221">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61"/>
            <p:cNvSpPr/>
            <p:nvPr/>
          </p:nvSpPr>
          <p:spPr>
            <a:xfrm>
              <a:off x="2381050" y="4091275"/>
              <a:ext cx="127550" cy="126975"/>
            </a:xfrm>
            <a:custGeom>
              <a:rect b="b" l="l" r="r" t="t"/>
              <a:pathLst>
                <a:path extrusionOk="0" h="5079" w="5102">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61"/>
            <p:cNvSpPr/>
            <p:nvPr/>
          </p:nvSpPr>
          <p:spPr>
            <a:xfrm>
              <a:off x="2384125" y="4094250"/>
              <a:ext cx="124275" cy="123875"/>
            </a:xfrm>
            <a:custGeom>
              <a:rect b="b" l="l" r="r" t="t"/>
              <a:pathLst>
                <a:path extrusionOk="0" h="4955" w="4971">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61"/>
            <p:cNvSpPr/>
            <p:nvPr/>
          </p:nvSpPr>
          <p:spPr>
            <a:xfrm>
              <a:off x="2387100" y="4097325"/>
              <a:ext cx="121300" cy="120800"/>
            </a:xfrm>
            <a:custGeom>
              <a:rect b="b" l="l" r="r" t="t"/>
              <a:pathLst>
                <a:path extrusionOk="0" h="4832" w="4852">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61"/>
            <p:cNvSpPr/>
            <p:nvPr/>
          </p:nvSpPr>
          <p:spPr>
            <a:xfrm>
              <a:off x="2390175" y="4100300"/>
              <a:ext cx="118125" cy="117625"/>
            </a:xfrm>
            <a:custGeom>
              <a:rect b="b" l="l" r="r" t="t"/>
              <a:pathLst>
                <a:path extrusionOk="0" h="4705" w="4725">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61"/>
            <p:cNvSpPr/>
            <p:nvPr/>
          </p:nvSpPr>
          <p:spPr>
            <a:xfrm>
              <a:off x="2393250" y="4103375"/>
              <a:ext cx="114950" cy="114550"/>
            </a:xfrm>
            <a:custGeom>
              <a:rect b="b" l="l" r="r" t="t"/>
              <a:pathLst>
                <a:path extrusionOk="0" h="4582" w="4598">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61"/>
            <p:cNvSpPr/>
            <p:nvPr/>
          </p:nvSpPr>
          <p:spPr>
            <a:xfrm>
              <a:off x="2396125" y="4106450"/>
              <a:ext cx="112075" cy="111375"/>
            </a:xfrm>
            <a:custGeom>
              <a:rect b="b" l="l" r="r" t="t"/>
              <a:pathLst>
                <a:path extrusionOk="0" h="4455" w="4483">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61"/>
            <p:cNvSpPr/>
            <p:nvPr/>
          </p:nvSpPr>
          <p:spPr>
            <a:xfrm>
              <a:off x="2399200" y="4109300"/>
              <a:ext cx="108900" cy="108525"/>
            </a:xfrm>
            <a:custGeom>
              <a:rect b="b" l="l" r="r" t="t"/>
              <a:pathLst>
                <a:path extrusionOk="0" h="4341" w="4356">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61"/>
            <p:cNvSpPr/>
            <p:nvPr/>
          </p:nvSpPr>
          <p:spPr>
            <a:xfrm>
              <a:off x="2402175" y="4112500"/>
              <a:ext cx="105925" cy="105225"/>
            </a:xfrm>
            <a:custGeom>
              <a:rect b="b" l="l" r="r" t="t"/>
              <a:pathLst>
                <a:path extrusionOk="0" h="4209" w="4237">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61"/>
            <p:cNvSpPr/>
            <p:nvPr/>
          </p:nvSpPr>
          <p:spPr>
            <a:xfrm>
              <a:off x="2405250" y="4115350"/>
              <a:ext cx="102625" cy="102250"/>
            </a:xfrm>
            <a:custGeom>
              <a:rect b="b" l="l" r="r" t="t"/>
              <a:pathLst>
                <a:path extrusionOk="0" h="4090" w="4105">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61"/>
            <p:cNvSpPr/>
            <p:nvPr/>
          </p:nvSpPr>
          <p:spPr>
            <a:xfrm>
              <a:off x="2408325" y="4118425"/>
              <a:ext cx="99450" cy="99300"/>
            </a:xfrm>
            <a:custGeom>
              <a:rect b="b" l="l" r="r" t="t"/>
              <a:pathLst>
                <a:path extrusionOk="0" h="3972" w="3978">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61"/>
            <p:cNvSpPr/>
            <p:nvPr/>
          </p:nvSpPr>
          <p:spPr>
            <a:xfrm>
              <a:off x="2411300" y="4121500"/>
              <a:ext cx="96475" cy="96100"/>
            </a:xfrm>
            <a:custGeom>
              <a:rect b="b" l="l" r="r" t="t"/>
              <a:pathLst>
                <a:path extrusionOk="0" h="3844" w="3859">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61"/>
            <p:cNvSpPr/>
            <p:nvPr/>
          </p:nvSpPr>
          <p:spPr>
            <a:xfrm>
              <a:off x="2414375" y="4124475"/>
              <a:ext cx="93400" cy="92950"/>
            </a:xfrm>
            <a:custGeom>
              <a:rect b="b" l="l" r="r" t="t"/>
              <a:pathLst>
                <a:path extrusionOk="0" h="3718" w="3736">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61"/>
            <p:cNvSpPr/>
            <p:nvPr/>
          </p:nvSpPr>
          <p:spPr>
            <a:xfrm>
              <a:off x="2417350" y="4127550"/>
              <a:ext cx="90225" cy="89775"/>
            </a:xfrm>
            <a:custGeom>
              <a:rect b="b" l="l" r="r" t="t"/>
              <a:pathLst>
                <a:path extrusionOk="0" h="3591" w="3609">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61"/>
            <p:cNvSpPr/>
            <p:nvPr/>
          </p:nvSpPr>
          <p:spPr>
            <a:xfrm>
              <a:off x="2420425" y="4130525"/>
              <a:ext cx="87250" cy="86800"/>
            </a:xfrm>
            <a:custGeom>
              <a:rect b="b" l="l" r="r" t="t"/>
              <a:pathLst>
                <a:path extrusionOk="0" h="3472" w="349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61"/>
            <p:cNvSpPr/>
            <p:nvPr/>
          </p:nvSpPr>
          <p:spPr>
            <a:xfrm>
              <a:off x="2423300" y="4133600"/>
              <a:ext cx="84075" cy="83725"/>
            </a:xfrm>
            <a:custGeom>
              <a:rect b="b" l="l" r="r" t="t"/>
              <a:pathLst>
                <a:path extrusionOk="0" h="3349" w="3363">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61"/>
            <p:cNvSpPr/>
            <p:nvPr/>
          </p:nvSpPr>
          <p:spPr>
            <a:xfrm>
              <a:off x="2426375" y="4136675"/>
              <a:ext cx="81000" cy="80550"/>
            </a:xfrm>
            <a:custGeom>
              <a:rect b="b" l="l" r="r" t="t"/>
              <a:pathLst>
                <a:path extrusionOk="0" h="3222" w="324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61"/>
            <p:cNvSpPr/>
            <p:nvPr/>
          </p:nvSpPr>
          <p:spPr>
            <a:xfrm>
              <a:off x="2429450" y="4139650"/>
              <a:ext cx="77925" cy="77575"/>
            </a:xfrm>
            <a:custGeom>
              <a:rect b="b" l="l" r="r" t="t"/>
              <a:pathLst>
                <a:path extrusionOk="0" h="3103" w="3117">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61"/>
            <p:cNvSpPr/>
            <p:nvPr/>
          </p:nvSpPr>
          <p:spPr>
            <a:xfrm>
              <a:off x="2432400" y="4142725"/>
              <a:ext cx="74875" cy="74375"/>
            </a:xfrm>
            <a:custGeom>
              <a:rect b="b" l="l" r="r" t="t"/>
              <a:pathLst>
                <a:path extrusionOk="0" h="2975" w="2995">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61"/>
            <p:cNvSpPr/>
            <p:nvPr/>
          </p:nvSpPr>
          <p:spPr>
            <a:xfrm>
              <a:off x="2435500" y="4145600"/>
              <a:ext cx="71775" cy="71300"/>
            </a:xfrm>
            <a:custGeom>
              <a:rect b="b" l="l" r="r" t="t"/>
              <a:pathLst>
                <a:path extrusionOk="0" h="2852" w="2871">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61"/>
            <p:cNvSpPr/>
            <p:nvPr/>
          </p:nvSpPr>
          <p:spPr>
            <a:xfrm>
              <a:off x="2438450" y="4148675"/>
              <a:ext cx="68825" cy="68425"/>
            </a:xfrm>
            <a:custGeom>
              <a:rect b="b" l="l" r="r" t="t"/>
              <a:pathLst>
                <a:path extrusionOk="0" h="2737" w="2753">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61"/>
            <p:cNvSpPr/>
            <p:nvPr/>
          </p:nvSpPr>
          <p:spPr>
            <a:xfrm>
              <a:off x="2441525" y="4151750"/>
              <a:ext cx="65550" cy="65150"/>
            </a:xfrm>
            <a:custGeom>
              <a:rect b="b" l="l" r="r" t="t"/>
              <a:pathLst>
                <a:path extrusionOk="0" h="2606" w="2622">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61"/>
            <p:cNvSpPr/>
            <p:nvPr/>
          </p:nvSpPr>
          <p:spPr>
            <a:xfrm>
              <a:off x="2444600" y="4154725"/>
              <a:ext cx="62475" cy="62075"/>
            </a:xfrm>
            <a:custGeom>
              <a:rect b="b" l="l" r="r" t="t"/>
              <a:pathLst>
                <a:path extrusionOk="0" h="2483" w="2499">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61"/>
            <p:cNvSpPr/>
            <p:nvPr/>
          </p:nvSpPr>
          <p:spPr>
            <a:xfrm>
              <a:off x="2447575" y="4157800"/>
              <a:ext cx="59275" cy="58875"/>
            </a:xfrm>
            <a:custGeom>
              <a:rect b="b" l="l" r="r" t="t"/>
              <a:pathLst>
                <a:path extrusionOk="0" h="2355" w="2371">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61"/>
            <p:cNvSpPr/>
            <p:nvPr/>
          </p:nvSpPr>
          <p:spPr>
            <a:xfrm>
              <a:off x="2450650" y="4160775"/>
              <a:ext cx="56100" cy="55900"/>
            </a:xfrm>
            <a:custGeom>
              <a:rect b="b" l="l" r="r" t="t"/>
              <a:pathLst>
                <a:path extrusionOk="0" h="2236" w="2244">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61"/>
            <p:cNvSpPr/>
            <p:nvPr/>
          </p:nvSpPr>
          <p:spPr>
            <a:xfrm>
              <a:off x="2453525" y="4163850"/>
              <a:ext cx="53325" cy="52825"/>
            </a:xfrm>
            <a:custGeom>
              <a:rect b="b" l="l" r="r" t="t"/>
              <a:pathLst>
                <a:path extrusionOk="0" h="2113" w="2133">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61"/>
            <p:cNvSpPr/>
            <p:nvPr/>
          </p:nvSpPr>
          <p:spPr>
            <a:xfrm>
              <a:off x="2456600" y="4166925"/>
              <a:ext cx="50050" cy="49650"/>
            </a:xfrm>
            <a:custGeom>
              <a:rect b="b" l="l" r="r" t="t"/>
              <a:pathLst>
                <a:path extrusionOk="0" h="1986" w="2002">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61"/>
            <p:cNvSpPr/>
            <p:nvPr/>
          </p:nvSpPr>
          <p:spPr>
            <a:xfrm>
              <a:off x="2459575" y="4169900"/>
              <a:ext cx="47075" cy="46675"/>
            </a:xfrm>
            <a:custGeom>
              <a:rect b="b" l="l" r="r" t="t"/>
              <a:pathLst>
                <a:path extrusionOk="0" h="1867" w="1883">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61"/>
            <p:cNvSpPr/>
            <p:nvPr/>
          </p:nvSpPr>
          <p:spPr>
            <a:xfrm>
              <a:off x="2462650" y="4172975"/>
              <a:ext cx="43900" cy="43425"/>
            </a:xfrm>
            <a:custGeom>
              <a:rect b="b" l="l" r="r" t="t"/>
              <a:pathLst>
                <a:path extrusionOk="0" h="1737" w="1756">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61"/>
            <p:cNvSpPr/>
            <p:nvPr/>
          </p:nvSpPr>
          <p:spPr>
            <a:xfrm>
              <a:off x="2465725" y="4175850"/>
              <a:ext cx="40825" cy="40450"/>
            </a:xfrm>
            <a:custGeom>
              <a:rect b="b" l="l" r="r" t="t"/>
              <a:pathLst>
                <a:path extrusionOk="0" h="1618" w="1633">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61"/>
            <p:cNvSpPr/>
            <p:nvPr/>
          </p:nvSpPr>
          <p:spPr>
            <a:xfrm>
              <a:off x="2468700" y="4178925"/>
              <a:ext cx="37650" cy="37475"/>
            </a:xfrm>
            <a:custGeom>
              <a:rect b="b" l="l" r="r" t="t"/>
              <a:pathLst>
                <a:path extrusionOk="0" h="1499" w="1506">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61"/>
            <p:cNvSpPr/>
            <p:nvPr/>
          </p:nvSpPr>
          <p:spPr>
            <a:xfrm>
              <a:off x="2471775" y="4182000"/>
              <a:ext cx="34575" cy="34300"/>
            </a:xfrm>
            <a:custGeom>
              <a:rect b="b" l="l" r="r" t="t"/>
              <a:pathLst>
                <a:path extrusionOk="0" h="1372" w="1383">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61"/>
            <p:cNvSpPr/>
            <p:nvPr/>
          </p:nvSpPr>
          <p:spPr>
            <a:xfrm>
              <a:off x="2474750" y="4184975"/>
              <a:ext cx="31500" cy="31200"/>
            </a:xfrm>
            <a:custGeom>
              <a:rect b="b" l="l" r="r" t="t"/>
              <a:pathLst>
                <a:path extrusionOk="0" h="1248" w="126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61"/>
            <p:cNvSpPr/>
            <p:nvPr/>
          </p:nvSpPr>
          <p:spPr>
            <a:xfrm>
              <a:off x="2477825" y="4188050"/>
              <a:ext cx="28425" cy="28000"/>
            </a:xfrm>
            <a:custGeom>
              <a:rect b="b" l="l" r="r" t="t"/>
              <a:pathLst>
                <a:path extrusionOk="0" h="1120" w="1137">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61"/>
            <p:cNvSpPr/>
            <p:nvPr/>
          </p:nvSpPr>
          <p:spPr>
            <a:xfrm>
              <a:off x="2480900" y="4191025"/>
              <a:ext cx="25250" cy="25050"/>
            </a:xfrm>
            <a:custGeom>
              <a:rect b="b" l="l" r="r" t="t"/>
              <a:pathLst>
                <a:path extrusionOk="0" h="1002" w="101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61"/>
            <p:cNvSpPr/>
            <p:nvPr/>
          </p:nvSpPr>
          <p:spPr>
            <a:xfrm>
              <a:off x="1839775" y="3978500"/>
              <a:ext cx="108175" cy="107775"/>
            </a:xfrm>
            <a:custGeom>
              <a:rect b="b" l="l" r="r" t="t"/>
              <a:pathLst>
                <a:path extrusionOk="0" h="4311" w="4327">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61"/>
            <p:cNvSpPr/>
            <p:nvPr/>
          </p:nvSpPr>
          <p:spPr>
            <a:xfrm>
              <a:off x="1840900" y="3979725"/>
              <a:ext cx="107150" cy="106550"/>
            </a:xfrm>
            <a:custGeom>
              <a:rect b="b" l="l" r="r" t="t"/>
              <a:pathLst>
                <a:path extrusionOk="0" h="4262" w="4286">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61"/>
            <p:cNvSpPr/>
            <p:nvPr/>
          </p:nvSpPr>
          <p:spPr>
            <a:xfrm>
              <a:off x="1842050" y="3980975"/>
              <a:ext cx="105900" cy="105175"/>
            </a:xfrm>
            <a:custGeom>
              <a:rect b="b" l="l" r="r" t="t"/>
              <a:pathLst>
                <a:path extrusionOk="0" h="4207" w="4236">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61"/>
            <p:cNvSpPr/>
            <p:nvPr/>
          </p:nvSpPr>
          <p:spPr>
            <a:xfrm>
              <a:off x="1843375" y="3982100"/>
              <a:ext cx="104675" cy="104050"/>
            </a:xfrm>
            <a:custGeom>
              <a:rect b="b" l="l" r="r" t="t"/>
              <a:pathLst>
                <a:path extrusionOk="0" h="4162" w="4187">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61"/>
            <p:cNvSpPr/>
            <p:nvPr/>
          </p:nvSpPr>
          <p:spPr>
            <a:xfrm>
              <a:off x="1844500" y="3983325"/>
              <a:ext cx="103450" cy="102825"/>
            </a:xfrm>
            <a:custGeom>
              <a:rect b="b" l="l" r="r" t="t"/>
              <a:pathLst>
                <a:path extrusionOk="0" h="4113" w="4138">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61"/>
            <p:cNvSpPr/>
            <p:nvPr/>
          </p:nvSpPr>
          <p:spPr>
            <a:xfrm>
              <a:off x="1845625" y="3984450"/>
              <a:ext cx="102325" cy="101600"/>
            </a:xfrm>
            <a:custGeom>
              <a:rect b="b" l="l" r="r" t="t"/>
              <a:pathLst>
                <a:path extrusionOk="0" h="4064" w="4093">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61"/>
            <p:cNvSpPr/>
            <p:nvPr/>
          </p:nvSpPr>
          <p:spPr>
            <a:xfrm>
              <a:off x="1846850" y="3985575"/>
              <a:ext cx="101000" cy="100475"/>
            </a:xfrm>
            <a:custGeom>
              <a:rect b="b" l="l" r="r" t="t"/>
              <a:pathLst>
                <a:path extrusionOk="0" h="4019" w="404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61"/>
            <p:cNvSpPr/>
            <p:nvPr/>
          </p:nvSpPr>
          <p:spPr>
            <a:xfrm>
              <a:off x="1847975" y="3986900"/>
              <a:ext cx="99975" cy="99250"/>
            </a:xfrm>
            <a:custGeom>
              <a:rect b="b" l="l" r="r" t="t"/>
              <a:pathLst>
                <a:path extrusionOk="0" h="3970" w="3999">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61"/>
            <p:cNvSpPr/>
            <p:nvPr/>
          </p:nvSpPr>
          <p:spPr>
            <a:xfrm>
              <a:off x="1849225" y="3988050"/>
              <a:ext cx="98625" cy="98000"/>
            </a:xfrm>
            <a:custGeom>
              <a:rect b="b" l="l" r="r" t="t"/>
              <a:pathLst>
                <a:path extrusionOk="0" h="3920" w="3945">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61"/>
            <p:cNvSpPr/>
            <p:nvPr/>
          </p:nvSpPr>
          <p:spPr>
            <a:xfrm>
              <a:off x="1850450" y="3989175"/>
              <a:ext cx="97400" cy="96875"/>
            </a:xfrm>
            <a:custGeom>
              <a:rect b="b" l="l" r="r" t="t"/>
              <a:pathLst>
                <a:path extrusionOk="0" h="3875" w="3896">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61"/>
            <p:cNvSpPr/>
            <p:nvPr/>
          </p:nvSpPr>
          <p:spPr>
            <a:xfrm>
              <a:off x="1851575" y="3990300"/>
              <a:ext cx="96075" cy="95750"/>
            </a:xfrm>
            <a:custGeom>
              <a:rect b="b" l="l" r="r" t="t"/>
              <a:pathLst>
                <a:path extrusionOk="0" h="3830" w="3843">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61"/>
            <p:cNvSpPr/>
            <p:nvPr/>
          </p:nvSpPr>
          <p:spPr>
            <a:xfrm>
              <a:off x="1852700" y="3991625"/>
              <a:ext cx="94950" cy="94400"/>
            </a:xfrm>
            <a:custGeom>
              <a:rect b="b" l="l" r="r" t="t"/>
              <a:pathLst>
                <a:path extrusionOk="0" h="3776" w="3798">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61"/>
            <p:cNvSpPr/>
            <p:nvPr/>
          </p:nvSpPr>
          <p:spPr>
            <a:xfrm>
              <a:off x="1854025" y="3992750"/>
              <a:ext cx="93625" cy="93075"/>
            </a:xfrm>
            <a:custGeom>
              <a:rect b="b" l="l" r="r" t="t"/>
              <a:pathLst>
                <a:path extrusionOk="0" h="3723" w="3745">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61"/>
            <p:cNvSpPr/>
            <p:nvPr/>
          </p:nvSpPr>
          <p:spPr>
            <a:xfrm>
              <a:off x="1855150" y="3993875"/>
              <a:ext cx="92500" cy="91950"/>
            </a:xfrm>
            <a:custGeom>
              <a:rect b="b" l="l" r="r" t="t"/>
              <a:pathLst>
                <a:path extrusionOk="0" h="3678" w="370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61"/>
            <p:cNvSpPr/>
            <p:nvPr/>
          </p:nvSpPr>
          <p:spPr>
            <a:xfrm>
              <a:off x="1856275" y="3995100"/>
              <a:ext cx="91275" cy="90825"/>
            </a:xfrm>
            <a:custGeom>
              <a:rect b="b" l="l" r="r" t="t"/>
              <a:pathLst>
                <a:path extrusionOk="0" h="3633" w="3651">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61"/>
            <p:cNvSpPr/>
            <p:nvPr/>
          </p:nvSpPr>
          <p:spPr>
            <a:xfrm>
              <a:off x="1857425" y="3996350"/>
              <a:ext cx="90125" cy="89575"/>
            </a:xfrm>
            <a:custGeom>
              <a:rect b="b" l="l" r="r" t="t"/>
              <a:pathLst>
                <a:path extrusionOk="0" h="3583" w="3605">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61"/>
            <p:cNvSpPr/>
            <p:nvPr/>
          </p:nvSpPr>
          <p:spPr>
            <a:xfrm>
              <a:off x="1858550" y="3997475"/>
              <a:ext cx="89000" cy="88450"/>
            </a:xfrm>
            <a:custGeom>
              <a:rect b="b" l="l" r="r" t="t"/>
              <a:pathLst>
                <a:path extrusionOk="0" h="3538" w="356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61"/>
            <p:cNvSpPr/>
            <p:nvPr/>
          </p:nvSpPr>
          <p:spPr>
            <a:xfrm>
              <a:off x="1859875" y="3998700"/>
              <a:ext cx="87675" cy="87225"/>
            </a:xfrm>
            <a:custGeom>
              <a:rect b="b" l="l" r="r" t="t"/>
              <a:pathLst>
                <a:path extrusionOk="0" h="3489" w="3507">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61"/>
            <p:cNvSpPr/>
            <p:nvPr/>
          </p:nvSpPr>
          <p:spPr>
            <a:xfrm>
              <a:off x="1861000" y="3999825"/>
              <a:ext cx="86450" cy="85900"/>
            </a:xfrm>
            <a:custGeom>
              <a:rect b="b" l="l" r="r" t="t"/>
              <a:pathLst>
                <a:path extrusionOk="0" h="3436" w="3458">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61"/>
            <p:cNvSpPr/>
            <p:nvPr/>
          </p:nvSpPr>
          <p:spPr>
            <a:xfrm>
              <a:off x="1862225" y="4000950"/>
              <a:ext cx="85225" cy="84775"/>
            </a:xfrm>
            <a:custGeom>
              <a:rect b="b" l="l" r="r" t="t"/>
              <a:pathLst>
                <a:path extrusionOk="0" h="3391" w="3409">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61"/>
            <p:cNvSpPr/>
            <p:nvPr/>
          </p:nvSpPr>
          <p:spPr>
            <a:xfrm>
              <a:off x="1863350" y="4002300"/>
              <a:ext cx="84000" cy="83625"/>
            </a:xfrm>
            <a:custGeom>
              <a:rect b="b" l="l" r="r" t="t"/>
              <a:pathLst>
                <a:path extrusionOk="0" h="3345" w="336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61"/>
            <p:cNvSpPr/>
            <p:nvPr/>
          </p:nvSpPr>
          <p:spPr>
            <a:xfrm>
              <a:off x="1864500" y="4003425"/>
              <a:ext cx="82950" cy="82300"/>
            </a:xfrm>
            <a:custGeom>
              <a:rect b="b" l="l" r="r" t="t"/>
              <a:pathLst>
                <a:path extrusionOk="0" h="3292" w="3318">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61"/>
            <p:cNvSpPr/>
            <p:nvPr/>
          </p:nvSpPr>
          <p:spPr>
            <a:xfrm>
              <a:off x="1865825" y="4004550"/>
              <a:ext cx="81525" cy="81075"/>
            </a:xfrm>
            <a:custGeom>
              <a:rect b="b" l="l" r="r" t="t"/>
              <a:pathLst>
                <a:path extrusionOk="0" h="3243" w="3261">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61"/>
            <p:cNvSpPr/>
            <p:nvPr/>
          </p:nvSpPr>
          <p:spPr>
            <a:xfrm>
              <a:off x="1866950" y="4005675"/>
              <a:ext cx="80400" cy="79950"/>
            </a:xfrm>
            <a:custGeom>
              <a:rect b="b" l="l" r="r" t="t"/>
              <a:pathLst>
                <a:path extrusionOk="0" h="3198" w="3216">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61"/>
            <p:cNvSpPr/>
            <p:nvPr/>
          </p:nvSpPr>
          <p:spPr>
            <a:xfrm>
              <a:off x="1868075" y="4007000"/>
              <a:ext cx="79075" cy="78625"/>
            </a:xfrm>
            <a:custGeom>
              <a:rect b="b" l="l" r="r" t="t"/>
              <a:pathLst>
                <a:path extrusionOk="0" h="3145" w="3163">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61"/>
            <p:cNvSpPr/>
            <p:nvPr/>
          </p:nvSpPr>
          <p:spPr>
            <a:xfrm>
              <a:off x="1869200" y="4008125"/>
              <a:ext cx="78150" cy="77500"/>
            </a:xfrm>
            <a:custGeom>
              <a:rect b="b" l="l" r="r" t="t"/>
              <a:pathLst>
                <a:path extrusionOk="0" h="3100" w="3126">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61"/>
            <p:cNvSpPr/>
            <p:nvPr/>
          </p:nvSpPr>
          <p:spPr>
            <a:xfrm>
              <a:off x="1870525" y="4009250"/>
              <a:ext cx="76625" cy="76375"/>
            </a:xfrm>
            <a:custGeom>
              <a:rect b="b" l="l" r="r" t="t"/>
              <a:pathLst>
                <a:path extrusionOk="0" h="3055" w="3065">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61"/>
            <p:cNvSpPr/>
            <p:nvPr/>
          </p:nvSpPr>
          <p:spPr>
            <a:xfrm>
              <a:off x="1871675" y="4010500"/>
              <a:ext cx="75475" cy="75025"/>
            </a:xfrm>
            <a:custGeom>
              <a:rect b="b" l="l" r="r" t="t"/>
              <a:pathLst>
                <a:path extrusionOk="0" h="3001" w="3019">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61"/>
            <p:cNvSpPr/>
            <p:nvPr/>
          </p:nvSpPr>
          <p:spPr>
            <a:xfrm>
              <a:off x="1872800" y="4011725"/>
              <a:ext cx="74225" cy="73900"/>
            </a:xfrm>
            <a:custGeom>
              <a:rect b="b" l="l" r="r" t="t"/>
              <a:pathLst>
                <a:path extrusionOk="0" h="2956" w="2969">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61"/>
            <p:cNvSpPr/>
            <p:nvPr/>
          </p:nvSpPr>
          <p:spPr>
            <a:xfrm>
              <a:off x="1873925" y="4012850"/>
              <a:ext cx="73225" cy="72775"/>
            </a:xfrm>
            <a:custGeom>
              <a:rect b="b" l="l" r="r" t="t"/>
              <a:pathLst>
                <a:path extrusionOk="0" h="2911" w="2929">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61"/>
            <p:cNvSpPr/>
            <p:nvPr/>
          </p:nvSpPr>
          <p:spPr>
            <a:xfrm>
              <a:off x="1875150" y="4014075"/>
              <a:ext cx="71875" cy="71450"/>
            </a:xfrm>
            <a:custGeom>
              <a:rect b="b" l="l" r="r" t="t"/>
              <a:pathLst>
                <a:path extrusionOk="0" h="2858" w="2875">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61"/>
            <p:cNvSpPr/>
            <p:nvPr/>
          </p:nvSpPr>
          <p:spPr>
            <a:xfrm>
              <a:off x="1876375" y="4015200"/>
              <a:ext cx="70650" cy="70325"/>
            </a:xfrm>
            <a:custGeom>
              <a:rect b="b" l="l" r="r" t="t"/>
              <a:pathLst>
                <a:path extrusionOk="0" h="2813" w="2826">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61"/>
            <p:cNvSpPr/>
            <p:nvPr/>
          </p:nvSpPr>
          <p:spPr>
            <a:xfrm>
              <a:off x="1877600" y="4016325"/>
              <a:ext cx="69325" cy="69050"/>
            </a:xfrm>
            <a:custGeom>
              <a:rect b="b" l="l" r="r" t="t"/>
              <a:pathLst>
                <a:path extrusionOk="0" h="2762" w="2773">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61"/>
            <p:cNvSpPr/>
            <p:nvPr/>
          </p:nvSpPr>
          <p:spPr>
            <a:xfrm>
              <a:off x="1878725" y="4017675"/>
              <a:ext cx="68200" cy="67700"/>
            </a:xfrm>
            <a:custGeom>
              <a:rect b="b" l="l" r="r" t="t"/>
              <a:pathLst>
                <a:path extrusionOk="0" h="2708" w="2728">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61"/>
            <p:cNvSpPr/>
            <p:nvPr/>
          </p:nvSpPr>
          <p:spPr>
            <a:xfrm>
              <a:off x="1879875" y="4018800"/>
              <a:ext cx="67050" cy="66575"/>
            </a:xfrm>
            <a:custGeom>
              <a:rect b="b" l="l" r="r" t="t"/>
              <a:pathLst>
                <a:path extrusionOk="0" h="2663" w="2682">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61"/>
            <p:cNvSpPr/>
            <p:nvPr/>
          </p:nvSpPr>
          <p:spPr>
            <a:xfrm>
              <a:off x="1881200" y="4019925"/>
              <a:ext cx="65825" cy="65450"/>
            </a:xfrm>
            <a:custGeom>
              <a:rect b="b" l="l" r="r" t="t"/>
              <a:pathLst>
                <a:path extrusionOk="0" h="2618" w="2633">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61"/>
            <p:cNvSpPr/>
            <p:nvPr/>
          </p:nvSpPr>
          <p:spPr>
            <a:xfrm>
              <a:off x="1882325" y="4021050"/>
              <a:ext cx="64600" cy="64150"/>
            </a:xfrm>
            <a:custGeom>
              <a:rect b="b" l="l" r="r" t="t"/>
              <a:pathLst>
                <a:path extrusionOk="0" h="2566" w="2584">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61"/>
            <p:cNvSpPr/>
            <p:nvPr/>
          </p:nvSpPr>
          <p:spPr>
            <a:xfrm>
              <a:off x="1883450" y="4022375"/>
              <a:ext cx="63475" cy="63000"/>
            </a:xfrm>
            <a:custGeom>
              <a:rect b="b" l="l" r="r" t="t"/>
              <a:pathLst>
                <a:path extrusionOk="0" h="2520" w="2539">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61"/>
            <p:cNvSpPr/>
            <p:nvPr/>
          </p:nvSpPr>
          <p:spPr>
            <a:xfrm>
              <a:off x="1884575" y="4023500"/>
              <a:ext cx="62350" cy="61875"/>
            </a:xfrm>
            <a:custGeom>
              <a:rect b="b" l="l" r="r" t="t"/>
              <a:pathLst>
                <a:path extrusionOk="0" h="2475" w="2494">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61"/>
            <p:cNvSpPr/>
            <p:nvPr/>
          </p:nvSpPr>
          <p:spPr>
            <a:xfrm>
              <a:off x="1885800" y="4024625"/>
              <a:ext cx="61125" cy="60575"/>
            </a:xfrm>
            <a:custGeom>
              <a:rect b="b" l="l" r="r" t="t"/>
              <a:pathLst>
                <a:path extrusionOk="0" h="2423" w="2445">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61"/>
            <p:cNvSpPr/>
            <p:nvPr/>
          </p:nvSpPr>
          <p:spPr>
            <a:xfrm>
              <a:off x="1887050" y="4025875"/>
              <a:ext cx="59775" cy="59325"/>
            </a:xfrm>
            <a:custGeom>
              <a:rect b="b" l="l" r="r" t="t"/>
              <a:pathLst>
                <a:path extrusionOk="0" h="2373" w="2391">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61"/>
            <p:cNvSpPr/>
            <p:nvPr/>
          </p:nvSpPr>
          <p:spPr>
            <a:xfrm>
              <a:off x="1888175" y="4027100"/>
              <a:ext cx="58650" cy="58275"/>
            </a:xfrm>
            <a:custGeom>
              <a:rect b="b" l="l" r="r" t="t"/>
              <a:pathLst>
                <a:path extrusionOk="0" h="2331" w="2346">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61"/>
            <p:cNvSpPr/>
            <p:nvPr/>
          </p:nvSpPr>
          <p:spPr>
            <a:xfrm>
              <a:off x="1889300" y="4028225"/>
              <a:ext cx="57525" cy="56850"/>
            </a:xfrm>
            <a:custGeom>
              <a:rect b="b" l="l" r="r" t="t"/>
              <a:pathLst>
                <a:path extrusionOk="0" h="2274" w="2301">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61"/>
            <p:cNvSpPr/>
            <p:nvPr/>
          </p:nvSpPr>
          <p:spPr>
            <a:xfrm>
              <a:off x="1890525" y="4029450"/>
              <a:ext cx="56300" cy="55650"/>
            </a:xfrm>
            <a:custGeom>
              <a:rect b="b" l="l" r="r" t="t"/>
              <a:pathLst>
                <a:path extrusionOk="0" h="2226" w="2252">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61"/>
            <p:cNvSpPr/>
            <p:nvPr/>
          </p:nvSpPr>
          <p:spPr>
            <a:xfrm>
              <a:off x="1891650" y="4030575"/>
              <a:ext cx="54975" cy="54525"/>
            </a:xfrm>
            <a:custGeom>
              <a:rect b="b" l="l" r="r" t="t"/>
              <a:pathLst>
                <a:path extrusionOk="0" h="2181" w="2199">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61"/>
            <p:cNvSpPr/>
            <p:nvPr/>
          </p:nvSpPr>
          <p:spPr>
            <a:xfrm>
              <a:off x="1892975" y="4031700"/>
              <a:ext cx="53550" cy="53300"/>
            </a:xfrm>
            <a:custGeom>
              <a:rect b="b" l="l" r="r" t="t"/>
              <a:pathLst>
                <a:path extrusionOk="0" h="2132" w="2142">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61"/>
            <p:cNvSpPr/>
            <p:nvPr/>
          </p:nvSpPr>
          <p:spPr>
            <a:xfrm>
              <a:off x="1894125" y="4033050"/>
              <a:ext cx="52400" cy="52050"/>
            </a:xfrm>
            <a:custGeom>
              <a:rect b="b" l="l" r="r" t="t"/>
              <a:pathLst>
                <a:path extrusionOk="0" h="2082" w="2096">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61"/>
            <p:cNvSpPr/>
            <p:nvPr/>
          </p:nvSpPr>
          <p:spPr>
            <a:xfrm>
              <a:off x="1895250" y="4034175"/>
              <a:ext cx="51275" cy="50925"/>
            </a:xfrm>
            <a:custGeom>
              <a:rect b="b" l="l" r="r" t="t"/>
              <a:pathLst>
                <a:path extrusionOk="0" h="2037" w="2051">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61"/>
            <p:cNvSpPr/>
            <p:nvPr/>
          </p:nvSpPr>
          <p:spPr>
            <a:xfrm>
              <a:off x="1896375" y="4035300"/>
              <a:ext cx="50150" cy="49700"/>
            </a:xfrm>
            <a:custGeom>
              <a:rect b="b" l="l" r="r" t="t"/>
              <a:pathLst>
                <a:path extrusionOk="0" h="1988" w="2006">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61"/>
            <p:cNvSpPr/>
            <p:nvPr/>
          </p:nvSpPr>
          <p:spPr>
            <a:xfrm>
              <a:off x="1897700" y="4036425"/>
              <a:ext cx="48725" cy="48575"/>
            </a:xfrm>
            <a:custGeom>
              <a:rect b="b" l="l" r="r" t="t"/>
              <a:pathLst>
                <a:path extrusionOk="0" h="1943" w="1949">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61"/>
            <p:cNvSpPr/>
            <p:nvPr/>
          </p:nvSpPr>
          <p:spPr>
            <a:xfrm>
              <a:off x="1898825" y="4037750"/>
              <a:ext cx="47600" cy="47350"/>
            </a:xfrm>
            <a:custGeom>
              <a:rect b="b" l="l" r="r" t="t"/>
              <a:pathLst>
                <a:path extrusionOk="0" h="1894" w="1904">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61"/>
            <p:cNvSpPr/>
            <p:nvPr/>
          </p:nvSpPr>
          <p:spPr>
            <a:xfrm>
              <a:off x="1899950" y="4038875"/>
              <a:ext cx="46475" cy="46125"/>
            </a:xfrm>
            <a:custGeom>
              <a:rect b="b" l="l" r="r" t="t"/>
              <a:pathLst>
                <a:path extrusionOk="0" h="1845" w="1859">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61"/>
            <p:cNvSpPr/>
            <p:nvPr/>
          </p:nvSpPr>
          <p:spPr>
            <a:xfrm>
              <a:off x="1901200" y="4040000"/>
              <a:ext cx="45225" cy="44850"/>
            </a:xfrm>
            <a:custGeom>
              <a:rect b="b" l="l" r="r" t="t"/>
              <a:pathLst>
                <a:path extrusionOk="0" h="1794" w="1809">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1"/>
            <p:cNvSpPr/>
            <p:nvPr/>
          </p:nvSpPr>
          <p:spPr>
            <a:xfrm>
              <a:off x="1902325" y="4041250"/>
              <a:ext cx="43900" cy="43600"/>
            </a:xfrm>
            <a:custGeom>
              <a:rect b="b" l="l" r="r" t="t"/>
              <a:pathLst>
                <a:path extrusionOk="0" h="1744" w="1756">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61"/>
            <p:cNvSpPr/>
            <p:nvPr/>
          </p:nvSpPr>
          <p:spPr>
            <a:xfrm>
              <a:off x="1903550" y="4042475"/>
              <a:ext cx="42775" cy="42375"/>
            </a:xfrm>
            <a:custGeom>
              <a:rect b="b" l="l" r="r" t="t"/>
              <a:pathLst>
                <a:path extrusionOk="0" h="1695" w="1711">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61"/>
            <p:cNvSpPr/>
            <p:nvPr/>
          </p:nvSpPr>
          <p:spPr>
            <a:xfrm>
              <a:off x="1904675" y="4043600"/>
              <a:ext cx="41650" cy="41250"/>
            </a:xfrm>
            <a:custGeom>
              <a:rect b="b" l="l" r="r" t="t"/>
              <a:pathLst>
                <a:path extrusionOk="0" h="1650" w="1666">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61"/>
            <p:cNvSpPr/>
            <p:nvPr/>
          </p:nvSpPr>
          <p:spPr>
            <a:xfrm>
              <a:off x="1905900" y="4044825"/>
              <a:ext cx="40325" cy="40025"/>
            </a:xfrm>
            <a:custGeom>
              <a:rect b="b" l="l" r="r" t="t"/>
              <a:pathLst>
                <a:path extrusionOk="0" h="1601" w="1613">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61"/>
            <p:cNvSpPr/>
            <p:nvPr/>
          </p:nvSpPr>
          <p:spPr>
            <a:xfrm>
              <a:off x="1907025" y="4045950"/>
              <a:ext cx="39100" cy="38725"/>
            </a:xfrm>
            <a:custGeom>
              <a:rect b="b" l="l" r="r" t="t"/>
              <a:pathLst>
                <a:path extrusionOk="0" h="1549" w="1564">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61"/>
            <p:cNvSpPr/>
            <p:nvPr/>
          </p:nvSpPr>
          <p:spPr>
            <a:xfrm>
              <a:off x="1908375" y="4047075"/>
              <a:ext cx="37750" cy="37600"/>
            </a:xfrm>
            <a:custGeom>
              <a:rect b="b" l="l" r="r" t="t"/>
              <a:pathLst>
                <a:path extrusionOk="0" h="1504" w="151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1"/>
            <p:cNvSpPr/>
            <p:nvPr/>
          </p:nvSpPr>
          <p:spPr>
            <a:xfrm>
              <a:off x="1909500" y="4048425"/>
              <a:ext cx="36500" cy="36425"/>
            </a:xfrm>
            <a:custGeom>
              <a:rect b="b" l="l" r="r" t="t"/>
              <a:pathLst>
                <a:path extrusionOk="0" h="1457" w="146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61"/>
            <p:cNvSpPr/>
            <p:nvPr/>
          </p:nvSpPr>
          <p:spPr>
            <a:xfrm>
              <a:off x="1910625" y="4049550"/>
              <a:ext cx="35500" cy="35125"/>
            </a:xfrm>
            <a:custGeom>
              <a:rect b="b" l="l" r="r" t="t"/>
              <a:pathLst>
                <a:path extrusionOk="0" h="1405" w="142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61"/>
            <p:cNvSpPr/>
            <p:nvPr/>
          </p:nvSpPr>
          <p:spPr>
            <a:xfrm>
              <a:off x="1911750" y="4050675"/>
              <a:ext cx="34250" cy="34000"/>
            </a:xfrm>
            <a:custGeom>
              <a:rect b="b" l="l" r="r" t="t"/>
              <a:pathLst>
                <a:path extrusionOk="0" h="1360" w="137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61"/>
            <p:cNvSpPr/>
            <p:nvPr/>
          </p:nvSpPr>
          <p:spPr>
            <a:xfrm>
              <a:off x="1912975" y="4051800"/>
              <a:ext cx="33025" cy="32875"/>
            </a:xfrm>
            <a:custGeom>
              <a:rect b="b" l="l" r="r" t="t"/>
              <a:pathLst>
                <a:path extrusionOk="0" h="1315" w="1321">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61"/>
            <p:cNvSpPr/>
            <p:nvPr/>
          </p:nvSpPr>
          <p:spPr>
            <a:xfrm>
              <a:off x="1914200" y="4053125"/>
              <a:ext cx="31700" cy="31450"/>
            </a:xfrm>
            <a:custGeom>
              <a:rect b="b" l="l" r="r" t="t"/>
              <a:pathLst>
                <a:path extrusionOk="0" h="1258" w="1268">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61"/>
            <p:cNvSpPr/>
            <p:nvPr/>
          </p:nvSpPr>
          <p:spPr>
            <a:xfrm>
              <a:off x="1915325" y="4054250"/>
              <a:ext cx="30675" cy="30300"/>
            </a:xfrm>
            <a:custGeom>
              <a:rect b="b" l="l" r="r" t="t"/>
              <a:pathLst>
                <a:path extrusionOk="0" h="1212" w="1227">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1"/>
            <p:cNvSpPr/>
            <p:nvPr/>
          </p:nvSpPr>
          <p:spPr>
            <a:xfrm>
              <a:off x="1916575" y="4055400"/>
              <a:ext cx="29325" cy="29175"/>
            </a:xfrm>
            <a:custGeom>
              <a:rect b="b" l="l" r="r" t="t"/>
              <a:pathLst>
                <a:path extrusionOk="0" h="1167" w="1173">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61"/>
            <p:cNvSpPr/>
            <p:nvPr/>
          </p:nvSpPr>
          <p:spPr>
            <a:xfrm>
              <a:off x="1917700" y="4056625"/>
              <a:ext cx="28200" cy="27825"/>
            </a:xfrm>
            <a:custGeom>
              <a:rect b="b" l="l" r="r" t="t"/>
              <a:pathLst>
                <a:path extrusionOk="0" h="1113" w="1128">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61"/>
            <p:cNvSpPr/>
            <p:nvPr/>
          </p:nvSpPr>
          <p:spPr>
            <a:xfrm>
              <a:off x="1918825" y="4057750"/>
              <a:ext cx="26975" cy="26700"/>
            </a:xfrm>
            <a:custGeom>
              <a:rect b="b" l="l" r="r" t="t"/>
              <a:pathLst>
                <a:path extrusionOk="0" h="1068" w="1079">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61"/>
            <p:cNvSpPr/>
            <p:nvPr/>
          </p:nvSpPr>
          <p:spPr>
            <a:xfrm>
              <a:off x="1920150" y="4058975"/>
              <a:ext cx="25850" cy="25600"/>
            </a:xfrm>
            <a:custGeom>
              <a:rect b="b" l="l" r="r" t="t"/>
              <a:pathLst>
                <a:path extrusionOk="0" h="1024" w="1034">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61"/>
            <p:cNvSpPr/>
            <p:nvPr/>
          </p:nvSpPr>
          <p:spPr>
            <a:xfrm>
              <a:off x="1921275" y="4060200"/>
              <a:ext cx="24625" cy="24250"/>
            </a:xfrm>
            <a:custGeom>
              <a:rect b="b" l="l" r="r" t="t"/>
              <a:pathLst>
                <a:path extrusionOk="0" h="970" w="985">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1"/>
            <p:cNvSpPr/>
            <p:nvPr/>
          </p:nvSpPr>
          <p:spPr>
            <a:xfrm>
              <a:off x="1922400" y="4061325"/>
              <a:ext cx="23500" cy="23125"/>
            </a:xfrm>
            <a:custGeom>
              <a:rect b="b" l="l" r="r" t="t"/>
              <a:pathLst>
                <a:path extrusionOk="0" h="925" w="94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61"/>
            <p:cNvSpPr/>
            <p:nvPr/>
          </p:nvSpPr>
          <p:spPr>
            <a:xfrm>
              <a:off x="1923525" y="4062450"/>
              <a:ext cx="22275" cy="22000"/>
            </a:xfrm>
            <a:custGeom>
              <a:rect b="b" l="l" r="r" t="t"/>
              <a:pathLst>
                <a:path extrusionOk="0" h="880" w="891">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1"/>
            <p:cNvSpPr/>
            <p:nvPr/>
          </p:nvSpPr>
          <p:spPr>
            <a:xfrm>
              <a:off x="1924875" y="4063800"/>
              <a:ext cx="20925" cy="20625"/>
            </a:xfrm>
            <a:custGeom>
              <a:rect b="b" l="l" r="r" t="t"/>
              <a:pathLst>
                <a:path extrusionOk="0" h="825" w="837">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61"/>
            <p:cNvSpPr/>
            <p:nvPr/>
          </p:nvSpPr>
          <p:spPr>
            <a:xfrm>
              <a:off x="1926000" y="4064925"/>
              <a:ext cx="19800" cy="19400"/>
            </a:xfrm>
            <a:custGeom>
              <a:rect b="b" l="l" r="r" t="t"/>
              <a:pathLst>
                <a:path extrusionOk="0" h="776" w="792">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61"/>
            <p:cNvSpPr/>
            <p:nvPr/>
          </p:nvSpPr>
          <p:spPr>
            <a:xfrm>
              <a:off x="1927125" y="4066050"/>
              <a:ext cx="18675" cy="18275"/>
            </a:xfrm>
            <a:custGeom>
              <a:rect b="b" l="l" r="r" t="t"/>
              <a:pathLst>
                <a:path extrusionOk="0" h="731" w="747">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61"/>
            <p:cNvSpPr/>
            <p:nvPr/>
          </p:nvSpPr>
          <p:spPr>
            <a:xfrm>
              <a:off x="1928350" y="4067175"/>
              <a:ext cx="17250" cy="16975"/>
            </a:xfrm>
            <a:custGeom>
              <a:rect b="b" l="l" r="r" t="t"/>
              <a:pathLst>
                <a:path extrusionOk="0" h="679" w="69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61"/>
            <p:cNvSpPr/>
            <p:nvPr/>
          </p:nvSpPr>
          <p:spPr>
            <a:xfrm>
              <a:off x="1929475" y="4068500"/>
              <a:ext cx="16125" cy="15825"/>
            </a:xfrm>
            <a:custGeom>
              <a:rect b="b" l="l" r="r" t="t"/>
              <a:pathLst>
                <a:path extrusionOk="0" h="633" w="645">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61"/>
            <p:cNvSpPr/>
            <p:nvPr/>
          </p:nvSpPr>
          <p:spPr>
            <a:xfrm>
              <a:off x="1930700" y="4069650"/>
              <a:ext cx="14900" cy="14675"/>
            </a:xfrm>
            <a:custGeom>
              <a:rect b="b" l="l" r="r" t="t"/>
              <a:pathLst>
                <a:path extrusionOk="0" h="587" w="596">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61"/>
            <p:cNvSpPr/>
            <p:nvPr/>
          </p:nvSpPr>
          <p:spPr>
            <a:xfrm>
              <a:off x="1931950" y="4070775"/>
              <a:ext cx="13650" cy="13375"/>
            </a:xfrm>
            <a:custGeom>
              <a:rect b="b" l="l" r="r" t="t"/>
              <a:pathLst>
                <a:path extrusionOk="0" h="535" w="546">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1"/>
            <p:cNvSpPr/>
            <p:nvPr/>
          </p:nvSpPr>
          <p:spPr>
            <a:xfrm>
              <a:off x="1933075" y="4072000"/>
              <a:ext cx="12425" cy="12150"/>
            </a:xfrm>
            <a:custGeom>
              <a:rect b="b" l="l" r="r" t="t"/>
              <a:pathLst>
                <a:path extrusionOk="0" h="486" w="497">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61"/>
            <p:cNvSpPr/>
            <p:nvPr/>
          </p:nvSpPr>
          <p:spPr>
            <a:xfrm>
              <a:off x="1934200" y="4073125"/>
              <a:ext cx="11300" cy="11050"/>
            </a:xfrm>
            <a:custGeom>
              <a:rect b="b" l="l" r="r" t="t"/>
              <a:pathLst>
                <a:path extrusionOk="0" h="442" w="452">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61"/>
            <p:cNvSpPr/>
            <p:nvPr/>
          </p:nvSpPr>
          <p:spPr>
            <a:xfrm>
              <a:off x="1935525" y="4074350"/>
              <a:ext cx="9975" cy="9975"/>
            </a:xfrm>
            <a:custGeom>
              <a:rect b="b" l="l" r="r" t="t"/>
              <a:pathLst>
                <a:path extrusionOk="0" h="399" w="399">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61"/>
            <p:cNvSpPr/>
            <p:nvPr/>
          </p:nvSpPr>
          <p:spPr>
            <a:xfrm>
              <a:off x="2231800" y="4090250"/>
              <a:ext cx="108175" cy="107750"/>
            </a:xfrm>
            <a:custGeom>
              <a:rect b="b" l="l" r="r" t="t"/>
              <a:pathLst>
                <a:path extrusionOk="0" h="4310" w="4327">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61"/>
            <p:cNvSpPr/>
            <p:nvPr/>
          </p:nvSpPr>
          <p:spPr>
            <a:xfrm>
              <a:off x="2232925" y="4091375"/>
              <a:ext cx="107150" cy="106625"/>
            </a:xfrm>
            <a:custGeom>
              <a:rect b="b" l="l" r="r" t="t"/>
              <a:pathLst>
                <a:path extrusionOk="0" h="4265" w="4286">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1"/>
            <p:cNvSpPr/>
            <p:nvPr/>
          </p:nvSpPr>
          <p:spPr>
            <a:xfrm>
              <a:off x="2234050" y="4092700"/>
              <a:ext cx="105825" cy="105175"/>
            </a:xfrm>
            <a:custGeom>
              <a:rect b="b" l="l" r="r" t="t"/>
              <a:pathLst>
                <a:path extrusionOk="0" h="4207" w="4233">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1"/>
            <p:cNvSpPr/>
            <p:nvPr/>
          </p:nvSpPr>
          <p:spPr>
            <a:xfrm>
              <a:off x="2235375" y="4093825"/>
              <a:ext cx="104700" cy="104050"/>
            </a:xfrm>
            <a:custGeom>
              <a:rect b="b" l="l" r="r" t="t"/>
              <a:pathLst>
                <a:path extrusionOk="0" h="4162" w="4188">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1"/>
            <p:cNvSpPr/>
            <p:nvPr/>
          </p:nvSpPr>
          <p:spPr>
            <a:xfrm>
              <a:off x="2236500" y="4095050"/>
              <a:ext cx="103475" cy="102825"/>
            </a:xfrm>
            <a:custGeom>
              <a:rect b="b" l="l" r="r" t="t"/>
              <a:pathLst>
                <a:path extrusionOk="0" h="4113" w="4139">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61"/>
            <p:cNvSpPr/>
            <p:nvPr/>
          </p:nvSpPr>
          <p:spPr>
            <a:xfrm>
              <a:off x="2237625" y="4096200"/>
              <a:ext cx="102350" cy="101575"/>
            </a:xfrm>
            <a:custGeom>
              <a:rect b="b" l="l" r="r" t="t"/>
              <a:pathLst>
                <a:path extrusionOk="0" h="4063" w="4094">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1"/>
            <p:cNvSpPr/>
            <p:nvPr/>
          </p:nvSpPr>
          <p:spPr>
            <a:xfrm>
              <a:off x="2238775" y="4097425"/>
              <a:ext cx="101000" cy="100450"/>
            </a:xfrm>
            <a:custGeom>
              <a:rect b="b" l="l" r="r" t="t"/>
              <a:pathLst>
                <a:path extrusionOk="0" h="4018" w="404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1"/>
            <p:cNvSpPr/>
            <p:nvPr/>
          </p:nvSpPr>
          <p:spPr>
            <a:xfrm>
              <a:off x="2240000" y="4098650"/>
              <a:ext cx="99875" cy="99250"/>
            </a:xfrm>
            <a:custGeom>
              <a:rect b="b" l="l" r="r" t="t"/>
              <a:pathLst>
                <a:path extrusionOk="0" h="3970" w="3995">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1"/>
            <p:cNvSpPr/>
            <p:nvPr/>
          </p:nvSpPr>
          <p:spPr>
            <a:xfrm>
              <a:off x="2241225" y="4099775"/>
              <a:ext cx="98550" cy="98000"/>
            </a:xfrm>
            <a:custGeom>
              <a:rect b="b" l="l" r="r" t="t"/>
              <a:pathLst>
                <a:path extrusionOk="0" h="3920" w="3942">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1"/>
            <p:cNvSpPr/>
            <p:nvPr/>
          </p:nvSpPr>
          <p:spPr>
            <a:xfrm>
              <a:off x="2242350" y="4100900"/>
              <a:ext cx="97425" cy="96875"/>
            </a:xfrm>
            <a:custGeom>
              <a:rect b="b" l="l" r="r" t="t"/>
              <a:pathLst>
                <a:path extrusionOk="0" h="3875" w="3897">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1"/>
            <p:cNvSpPr/>
            <p:nvPr/>
          </p:nvSpPr>
          <p:spPr>
            <a:xfrm>
              <a:off x="2243575" y="4102025"/>
              <a:ext cx="96075" cy="95750"/>
            </a:xfrm>
            <a:custGeom>
              <a:rect b="b" l="l" r="r" t="t"/>
              <a:pathLst>
                <a:path extrusionOk="0" h="3830" w="3843">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1"/>
            <p:cNvSpPr/>
            <p:nvPr/>
          </p:nvSpPr>
          <p:spPr>
            <a:xfrm>
              <a:off x="2244700" y="4103375"/>
              <a:ext cx="94950" cy="94400"/>
            </a:xfrm>
            <a:custGeom>
              <a:rect b="b" l="l" r="r" t="t"/>
              <a:pathLst>
                <a:path extrusionOk="0" h="3776" w="3798">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1"/>
            <p:cNvSpPr/>
            <p:nvPr/>
          </p:nvSpPr>
          <p:spPr>
            <a:xfrm>
              <a:off x="2245950" y="4104500"/>
              <a:ext cx="93700" cy="93175"/>
            </a:xfrm>
            <a:custGeom>
              <a:rect b="b" l="l" r="r" t="t"/>
              <a:pathLst>
                <a:path extrusionOk="0" h="3727" w="3748">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p:nvPr/>
          </p:nvSpPr>
          <p:spPr>
            <a:xfrm>
              <a:off x="2247175" y="4105625"/>
              <a:ext cx="92475" cy="92050"/>
            </a:xfrm>
            <a:custGeom>
              <a:rect b="b" l="l" r="r" t="t"/>
              <a:pathLst>
                <a:path extrusionOk="0" h="3682" w="3699">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1"/>
            <p:cNvSpPr/>
            <p:nvPr/>
          </p:nvSpPr>
          <p:spPr>
            <a:xfrm>
              <a:off x="2248300" y="4106750"/>
              <a:ext cx="91250" cy="90925"/>
            </a:xfrm>
            <a:custGeom>
              <a:rect b="b" l="l" r="r" t="t"/>
              <a:pathLst>
                <a:path extrusionOk="0" h="3637" w="365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61"/>
            <p:cNvSpPr/>
            <p:nvPr/>
          </p:nvSpPr>
          <p:spPr>
            <a:xfrm>
              <a:off x="2249425" y="4108075"/>
              <a:ext cx="90125" cy="89600"/>
            </a:xfrm>
            <a:custGeom>
              <a:rect b="b" l="l" r="r" t="t"/>
              <a:pathLst>
                <a:path extrusionOk="0" h="3584" w="3605">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61"/>
            <p:cNvSpPr/>
            <p:nvPr/>
          </p:nvSpPr>
          <p:spPr>
            <a:xfrm>
              <a:off x="2250550" y="4109200"/>
              <a:ext cx="89000" cy="88475"/>
            </a:xfrm>
            <a:custGeom>
              <a:rect b="b" l="l" r="r" t="t"/>
              <a:pathLst>
                <a:path extrusionOk="0" h="3539" w="356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61"/>
            <p:cNvSpPr/>
            <p:nvPr/>
          </p:nvSpPr>
          <p:spPr>
            <a:xfrm>
              <a:off x="2251875" y="4110450"/>
              <a:ext cx="87675" cy="87225"/>
            </a:xfrm>
            <a:custGeom>
              <a:rect b="b" l="l" r="r" t="t"/>
              <a:pathLst>
                <a:path extrusionOk="0" h="3489" w="3507">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61"/>
            <p:cNvSpPr/>
            <p:nvPr/>
          </p:nvSpPr>
          <p:spPr>
            <a:xfrm>
              <a:off x="2253025" y="4111575"/>
              <a:ext cx="86425" cy="85900"/>
            </a:xfrm>
            <a:custGeom>
              <a:rect b="b" l="l" r="r" t="t"/>
              <a:pathLst>
                <a:path extrusionOk="0" h="3436" w="3457">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1"/>
            <p:cNvSpPr/>
            <p:nvPr/>
          </p:nvSpPr>
          <p:spPr>
            <a:xfrm>
              <a:off x="2254150" y="4112800"/>
              <a:ext cx="85300" cy="84875"/>
            </a:xfrm>
            <a:custGeom>
              <a:rect b="b" l="l" r="r" t="t"/>
              <a:pathLst>
                <a:path extrusionOk="0" h="3395" w="3412">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61"/>
            <p:cNvSpPr/>
            <p:nvPr/>
          </p:nvSpPr>
          <p:spPr>
            <a:xfrm>
              <a:off x="2255375" y="4114025"/>
              <a:ext cx="84075" cy="83650"/>
            </a:xfrm>
            <a:custGeom>
              <a:rect b="b" l="l" r="r" t="t"/>
              <a:pathLst>
                <a:path extrusionOk="0" h="3346" w="3363">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61"/>
            <p:cNvSpPr/>
            <p:nvPr/>
          </p:nvSpPr>
          <p:spPr>
            <a:xfrm>
              <a:off x="2256600" y="4115150"/>
              <a:ext cx="82850" cy="82325"/>
            </a:xfrm>
            <a:custGeom>
              <a:rect b="b" l="l" r="r" t="t"/>
              <a:pathLst>
                <a:path extrusionOk="0" h="3293" w="3314">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61"/>
            <p:cNvSpPr/>
            <p:nvPr/>
          </p:nvSpPr>
          <p:spPr>
            <a:xfrm>
              <a:off x="2257725" y="4116275"/>
              <a:ext cx="81525" cy="81100"/>
            </a:xfrm>
            <a:custGeom>
              <a:rect b="b" l="l" r="r" t="t"/>
              <a:pathLst>
                <a:path extrusionOk="0" h="3244" w="3261">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61"/>
            <p:cNvSpPr/>
            <p:nvPr/>
          </p:nvSpPr>
          <p:spPr>
            <a:xfrm>
              <a:off x="2258950" y="4117400"/>
              <a:ext cx="80300" cy="79975"/>
            </a:xfrm>
            <a:custGeom>
              <a:rect b="b" l="l" r="r" t="t"/>
              <a:pathLst>
                <a:path extrusionOk="0" h="3199" w="3212">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61"/>
            <p:cNvSpPr/>
            <p:nvPr/>
          </p:nvSpPr>
          <p:spPr>
            <a:xfrm>
              <a:off x="2260075" y="4118750"/>
              <a:ext cx="79075" cy="78625"/>
            </a:xfrm>
            <a:custGeom>
              <a:rect b="b" l="l" r="r" t="t"/>
              <a:pathLst>
                <a:path extrusionOk="0" h="3145" w="3163">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1"/>
            <p:cNvSpPr/>
            <p:nvPr/>
          </p:nvSpPr>
          <p:spPr>
            <a:xfrm>
              <a:off x="2261225" y="4119875"/>
              <a:ext cx="78025" cy="77500"/>
            </a:xfrm>
            <a:custGeom>
              <a:rect b="b" l="l" r="r" t="t"/>
              <a:pathLst>
                <a:path extrusionOk="0" h="3100" w="3121">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61"/>
            <p:cNvSpPr/>
            <p:nvPr/>
          </p:nvSpPr>
          <p:spPr>
            <a:xfrm>
              <a:off x="2262550" y="4121000"/>
              <a:ext cx="76600" cy="76375"/>
            </a:xfrm>
            <a:custGeom>
              <a:rect b="b" l="l" r="r" t="t"/>
              <a:pathLst>
                <a:path extrusionOk="0" h="3055" w="3064">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61"/>
            <p:cNvSpPr/>
            <p:nvPr/>
          </p:nvSpPr>
          <p:spPr>
            <a:xfrm>
              <a:off x="2263675" y="4122125"/>
              <a:ext cx="75475" cy="75150"/>
            </a:xfrm>
            <a:custGeom>
              <a:rect b="b" l="l" r="r" t="t"/>
              <a:pathLst>
                <a:path extrusionOk="0" h="3006" w="3019">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1"/>
            <p:cNvSpPr/>
            <p:nvPr/>
          </p:nvSpPr>
          <p:spPr>
            <a:xfrm>
              <a:off x="2264800" y="4123450"/>
              <a:ext cx="74250" cy="73925"/>
            </a:xfrm>
            <a:custGeom>
              <a:rect b="b" l="l" r="r" t="t"/>
              <a:pathLst>
                <a:path extrusionOk="0" h="2957" w="297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61"/>
            <p:cNvSpPr/>
            <p:nvPr/>
          </p:nvSpPr>
          <p:spPr>
            <a:xfrm>
              <a:off x="2265925" y="4124575"/>
              <a:ext cx="73225" cy="72800"/>
            </a:xfrm>
            <a:custGeom>
              <a:rect b="b" l="l" r="r" t="t"/>
              <a:pathLst>
                <a:path extrusionOk="0" h="2912" w="2929">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61"/>
            <p:cNvSpPr/>
            <p:nvPr/>
          </p:nvSpPr>
          <p:spPr>
            <a:xfrm>
              <a:off x="2267150" y="4125825"/>
              <a:ext cx="71900" cy="71450"/>
            </a:xfrm>
            <a:custGeom>
              <a:rect b="b" l="l" r="r" t="t"/>
              <a:pathLst>
                <a:path extrusionOk="0" h="2858" w="2876">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61"/>
            <p:cNvSpPr/>
            <p:nvPr/>
          </p:nvSpPr>
          <p:spPr>
            <a:xfrm>
              <a:off x="2268400" y="4126950"/>
              <a:ext cx="70650" cy="70300"/>
            </a:xfrm>
            <a:custGeom>
              <a:rect b="b" l="l" r="r" t="t"/>
              <a:pathLst>
                <a:path extrusionOk="0" h="2812" w="2826">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61"/>
            <p:cNvSpPr/>
            <p:nvPr/>
          </p:nvSpPr>
          <p:spPr>
            <a:xfrm>
              <a:off x="2269525" y="4128175"/>
              <a:ext cx="69425" cy="69075"/>
            </a:xfrm>
            <a:custGeom>
              <a:rect b="b" l="l" r="r" t="t"/>
              <a:pathLst>
                <a:path extrusionOk="0" h="2763" w="2777">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61"/>
            <p:cNvSpPr/>
            <p:nvPr/>
          </p:nvSpPr>
          <p:spPr>
            <a:xfrm>
              <a:off x="2270750" y="4129400"/>
              <a:ext cx="68300" cy="67725"/>
            </a:xfrm>
            <a:custGeom>
              <a:rect b="b" l="l" r="r" t="t"/>
              <a:pathLst>
                <a:path extrusionOk="0" h="2709" w="2732">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61"/>
            <p:cNvSpPr/>
            <p:nvPr/>
          </p:nvSpPr>
          <p:spPr>
            <a:xfrm>
              <a:off x="2271875" y="4130525"/>
              <a:ext cx="67075" cy="66600"/>
            </a:xfrm>
            <a:custGeom>
              <a:rect b="b" l="l" r="r" t="t"/>
              <a:pathLst>
                <a:path extrusionOk="0" h="2664" w="2683">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61"/>
            <p:cNvSpPr/>
            <p:nvPr/>
          </p:nvSpPr>
          <p:spPr>
            <a:xfrm>
              <a:off x="2273100" y="4131650"/>
              <a:ext cx="65950" cy="65475"/>
            </a:xfrm>
            <a:custGeom>
              <a:rect b="b" l="l" r="r" t="t"/>
              <a:pathLst>
                <a:path extrusionOk="0" h="2619" w="2638">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61"/>
            <p:cNvSpPr/>
            <p:nvPr/>
          </p:nvSpPr>
          <p:spPr>
            <a:xfrm>
              <a:off x="2274325" y="4132775"/>
              <a:ext cx="64625" cy="64175"/>
            </a:xfrm>
            <a:custGeom>
              <a:rect b="b" l="l" r="r" t="t"/>
              <a:pathLst>
                <a:path extrusionOk="0" h="2567" w="2585">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61"/>
            <p:cNvSpPr/>
            <p:nvPr/>
          </p:nvSpPr>
          <p:spPr>
            <a:xfrm>
              <a:off x="2275475" y="4134125"/>
              <a:ext cx="63475" cy="63000"/>
            </a:xfrm>
            <a:custGeom>
              <a:rect b="b" l="l" r="r" t="t"/>
              <a:pathLst>
                <a:path extrusionOk="0" h="2520" w="2539">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61"/>
            <p:cNvSpPr/>
            <p:nvPr/>
          </p:nvSpPr>
          <p:spPr>
            <a:xfrm>
              <a:off x="2276600" y="4135250"/>
              <a:ext cx="62350" cy="61875"/>
            </a:xfrm>
            <a:custGeom>
              <a:rect b="b" l="l" r="r" t="t"/>
              <a:pathLst>
                <a:path extrusionOk="0" h="2475" w="2494">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1"/>
            <p:cNvSpPr/>
            <p:nvPr/>
          </p:nvSpPr>
          <p:spPr>
            <a:xfrm>
              <a:off x="2277725" y="4136375"/>
              <a:ext cx="61225" cy="60575"/>
            </a:xfrm>
            <a:custGeom>
              <a:rect b="b" l="l" r="r" t="t"/>
              <a:pathLst>
                <a:path extrusionOk="0" h="2423" w="2449">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61"/>
            <p:cNvSpPr/>
            <p:nvPr/>
          </p:nvSpPr>
          <p:spPr>
            <a:xfrm>
              <a:off x="2279050" y="4137600"/>
              <a:ext cx="59700" cy="59350"/>
            </a:xfrm>
            <a:custGeom>
              <a:rect b="b" l="l" r="r" t="t"/>
              <a:pathLst>
                <a:path extrusionOk="0" h="2374" w="2388">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61"/>
            <p:cNvSpPr/>
            <p:nvPr/>
          </p:nvSpPr>
          <p:spPr>
            <a:xfrm>
              <a:off x="2280175" y="4138825"/>
              <a:ext cx="58575" cy="58300"/>
            </a:xfrm>
            <a:custGeom>
              <a:rect b="b" l="l" r="r" t="t"/>
              <a:pathLst>
                <a:path extrusionOk="0" h="2332" w="2343">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61"/>
            <p:cNvSpPr/>
            <p:nvPr/>
          </p:nvSpPr>
          <p:spPr>
            <a:xfrm>
              <a:off x="2281300" y="4139950"/>
              <a:ext cx="57450" cy="56900"/>
            </a:xfrm>
            <a:custGeom>
              <a:rect b="b" l="l" r="r" t="t"/>
              <a:pathLst>
                <a:path extrusionOk="0" h="2276" w="2298">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61"/>
            <p:cNvSpPr/>
            <p:nvPr/>
          </p:nvSpPr>
          <p:spPr>
            <a:xfrm>
              <a:off x="2282550" y="4141200"/>
              <a:ext cx="56200" cy="55650"/>
            </a:xfrm>
            <a:custGeom>
              <a:rect b="b" l="l" r="r" t="t"/>
              <a:pathLst>
                <a:path extrusionOk="0" h="2226" w="2248">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61"/>
            <p:cNvSpPr/>
            <p:nvPr/>
          </p:nvSpPr>
          <p:spPr>
            <a:xfrm>
              <a:off x="2283775" y="4142325"/>
              <a:ext cx="54850" cy="54525"/>
            </a:xfrm>
            <a:custGeom>
              <a:rect b="b" l="l" r="r" t="t"/>
              <a:pathLst>
                <a:path extrusionOk="0" h="2181" w="2194">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61"/>
            <p:cNvSpPr/>
            <p:nvPr/>
          </p:nvSpPr>
          <p:spPr>
            <a:xfrm>
              <a:off x="2284900" y="4143550"/>
              <a:ext cx="53625" cy="53300"/>
            </a:xfrm>
            <a:custGeom>
              <a:rect b="b" l="l" r="r" t="t"/>
              <a:pathLst>
                <a:path extrusionOk="0" h="2132" w="2145">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61"/>
            <p:cNvSpPr/>
            <p:nvPr/>
          </p:nvSpPr>
          <p:spPr>
            <a:xfrm>
              <a:off x="2286125" y="4144775"/>
              <a:ext cx="52500" cy="52075"/>
            </a:xfrm>
            <a:custGeom>
              <a:rect b="b" l="l" r="r" t="t"/>
              <a:pathLst>
                <a:path extrusionOk="0" h="2083" w="210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61"/>
            <p:cNvSpPr/>
            <p:nvPr/>
          </p:nvSpPr>
          <p:spPr>
            <a:xfrm>
              <a:off x="2287250" y="4145900"/>
              <a:ext cx="51275" cy="50950"/>
            </a:xfrm>
            <a:custGeom>
              <a:rect b="b" l="l" r="r" t="t"/>
              <a:pathLst>
                <a:path extrusionOk="0" h="2038" w="2051">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61"/>
            <p:cNvSpPr/>
            <p:nvPr/>
          </p:nvSpPr>
          <p:spPr>
            <a:xfrm>
              <a:off x="2288375" y="4147025"/>
              <a:ext cx="50150" cy="49725"/>
            </a:xfrm>
            <a:custGeom>
              <a:rect b="b" l="l" r="r" t="t"/>
              <a:pathLst>
                <a:path extrusionOk="0" h="1989" w="2006">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61"/>
            <p:cNvSpPr/>
            <p:nvPr/>
          </p:nvSpPr>
          <p:spPr>
            <a:xfrm>
              <a:off x="2289725" y="4148175"/>
              <a:ext cx="48700" cy="48550"/>
            </a:xfrm>
            <a:custGeom>
              <a:rect b="b" l="l" r="r" t="t"/>
              <a:pathLst>
                <a:path extrusionOk="0" h="1942" w="1948">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61"/>
            <p:cNvSpPr/>
            <p:nvPr/>
          </p:nvSpPr>
          <p:spPr>
            <a:xfrm>
              <a:off x="2290850" y="4149500"/>
              <a:ext cx="47575" cy="47350"/>
            </a:xfrm>
            <a:custGeom>
              <a:rect b="b" l="l" r="r" t="t"/>
              <a:pathLst>
                <a:path extrusionOk="0" h="1894" w="1903">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1"/>
            <p:cNvSpPr/>
            <p:nvPr/>
          </p:nvSpPr>
          <p:spPr>
            <a:xfrm>
              <a:off x="2291975" y="4150625"/>
              <a:ext cx="46450" cy="46125"/>
            </a:xfrm>
            <a:custGeom>
              <a:rect b="b" l="l" r="r" t="t"/>
              <a:pathLst>
                <a:path extrusionOk="0" h="1845" w="1858">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1"/>
            <p:cNvSpPr/>
            <p:nvPr/>
          </p:nvSpPr>
          <p:spPr>
            <a:xfrm>
              <a:off x="2293100" y="4151750"/>
              <a:ext cx="45325" cy="44850"/>
            </a:xfrm>
            <a:custGeom>
              <a:rect b="b" l="l" r="r" t="t"/>
              <a:pathLst>
                <a:path extrusionOk="0" h="1794" w="1813">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1"/>
            <p:cNvSpPr/>
            <p:nvPr/>
          </p:nvSpPr>
          <p:spPr>
            <a:xfrm>
              <a:off x="2294325" y="4152975"/>
              <a:ext cx="43900" cy="43625"/>
            </a:xfrm>
            <a:custGeom>
              <a:rect b="b" l="l" r="r" t="t"/>
              <a:pathLst>
                <a:path extrusionOk="0" h="1745" w="1756">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61"/>
            <p:cNvSpPr/>
            <p:nvPr/>
          </p:nvSpPr>
          <p:spPr>
            <a:xfrm>
              <a:off x="2295550" y="4154200"/>
              <a:ext cx="42675" cy="42400"/>
            </a:xfrm>
            <a:custGeom>
              <a:rect b="b" l="l" r="r" t="t"/>
              <a:pathLst>
                <a:path extrusionOk="0" h="1696" w="1707">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61"/>
            <p:cNvSpPr/>
            <p:nvPr/>
          </p:nvSpPr>
          <p:spPr>
            <a:xfrm>
              <a:off x="2296675" y="4155350"/>
              <a:ext cx="41550" cy="41250"/>
            </a:xfrm>
            <a:custGeom>
              <a:rect b="b" l="l" r="r" t="t"/>
              <a:pathLst>
                <a:path extrusionOk="0" h="1650" w="1662">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61"/>
            <p:cNvSpPr/>
            <p:nvPr/>
          </p:nvSpPr>
          <p:spPr>
            <a:xfrm>
              <a:off x="2297925" y="4156575"/>
              <a:ext cx="40300" cy="40025"/>
            </a:xfrm>
            <a:custGeom>
              <a:rect b="b" l="l" r="r" t="t"/>
              <a:pathLst>
                <a:path extrusionOk="0" h="1601" w="1612">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61"/>
            <p:cNvSpPr/>
            <p:nvPr/>
          </p:nvSpPr>
          <p:spPr>
            <a:xfrm>
              <a:off x="2299050" y="4157700"/>
              <a:ext cx="39075" cy="38725"/>
            </a:xfrm>
            <a:custGeom>
              <a:rect b="b" l="l" r="r" t="t"/>
              <a:pathLst>
                <a:path extrusionOk="0" h="1549" w="1563">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61"/>
            <p:cNvSpPr/>
            <p:nvPr/>
          </p:nvSpPr>
          <p:spPr>
            <a:xfrm>
              <a:off x="2300275" y="4158925"/>
              <a:ext cx="37850" cy="37675"/>
            </a:xfrm>
            <a:custGeom>
              <a:rect b="b" l="l" r="r" t="t"/>
              <a:pathLst>
                <a:path extrusionOk="0" h="1507" w="1514">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61"/>
            <p:cNvSpPr/>
            <p:nvPr/>
          </p:nvSpPr>
          <p:spPr>
            <a:xfrm>
              <a:off x="2301500" y="4160150"/>
              <a:ext cx="36625" cy="36450"/>
            </a:xfrm>
            <a:custGeom>
              <a:rect b="b" l="l" r="r" t="t"/>
              <a:pathLst>
                <a:path extrusionOk="0" h="1458" w="1465">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61"/>
            <p:cNvSpPr/>
            <p:nvPr/>
          </p:nvSpPr>
          <p:spPr>
            <a:xfrm>
              <a:off x="2302625" y="4161275"/>
              <a:ext cx="35500" cy="35150"/>
            </a:xfrm>
            <a:custGeom>
              <a:rect b="b" l="l" r="r" t="t"/>
              <a:pathLst>
                <a:path extrusionOk="0" h="1406" w="142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1"/>
            <p:cNvSpPr/>
            <p:nvPr/>
          </p:nvSpPr>
          <p:spPr>
            <a:xfrm>
              <a:off x="2303750" y="4162400"/>
              <a:ext cx="34275" cy="34025"/>
            </a:xfrm>
            <a:custGeom>
              <a:rect b="b" l="l" r="r" t="t"/>
              <a:pathLst>
                <a:path extrusionOk="0" h="1361" w="1371">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61"/>
            <p:cNvSpPr/>
            <p:nvPr/>
          </p:nvSpPr>
          <p:spPr>
            <a:xfrm>
              <a:off x="2304875" y="4163550"/>
              <a:ext cx="33150" cy="32875"/>
            </a:xfrm>
            <a:custGeom>
              <a:rect b="b" l="l" r="r" t="t"/>
              <a:pathLst>
                <a:path extrusionOk="0" h="1315" w="1326">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61"/>
            <p:cNvSpPr/>
            <p:nvPr/>
          </p:nvSpPr>
          <p:spPr>
            <a:xfrm>
              <a:off x="2306225" y="4164875"/>
              <a:ext cx="31700" cy="31450"/>
            </a:xfrm>
            <a:custGeom>
              <a:rect b="b" l="l" r="r" t="t"/>
              <a:pathLst>
                <a:path extrusionOk="0" h="1258" w="1268">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1"/>
            <p:cNvSpPr/>
            <p:nvPr/>
          </p:nvSpPr>
          <p:spPr>
            <a:xfrm>
              <a:off x="2307350" y="4166000"/>
              <a:ext cx="30675" cy="30325"/>
            </a:xfrm>
            <a:custGeom>
              <a:rect b="b" l="l" r="r" t="t"/>
              <a:pathLst>
                <a:path extrusionOk="0" h="1213" w="1227">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61"/>
            <p:cNvSpPr/>
            <p:nvPr/>
          </p:nvSpPr>
          <p:spPr>
            <a:xfrm>
              <a:off x="2308475" y="4167125"/>
              <a:ext cx="29450" cy="29200"/>
            </a:xfrm>
            <a:custGeom>
              <a:rect b="b" l="l" r="r" t="t"/>
              <a:pathLst>
                <a:path extrusionOk="0" h="1168" w="1178">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61"/>
            <p:cNvSpPr/>
            <p:nvPr/>
          </p:nvSpPr>
          <p:spPr>
            <a:xfrm>
              <a:off x="2309700" y="4168350"/>
              <a:ext cx="28225" cy="27850"/>
            </a:xfrm>
            <a:custGeom>
              <a:rect b="b" l="l" r="r" t="t"/>
              <a:pathLst>
                <a:path extrusionOk="0" h="1114" w="1129">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61"/>
            <p:cNvSpPr/>
            <p:nvPr/>
          </p:nvSpPr>
          <p:spPr>
            <a:xfrm>
              <a:off x="2310925" y="4169600"/>
              <a:ext cx="26800" cy="26700"/>
            </a:xfrm>
            <a:custGeom>
              <a:rect b="b" l="l" r="r" t="t"/>
              <a:pathLst>
                <a:path extrusionOk="0" h="1068" w="1072">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61"/>
            <p:cNvSpPr/>
            <p:nvPr/>
          </p:nvSpPr>
          <p:spPr>
            <a:xfrm>
              <a:off x="2312050" y="4170725"/>
              <a:ext cx="25975" cy="25600"/>
            </a:xfrm>
            <a:custGeom>
              <a:rect b="b" l="l" r="r" t="t"/>
              <a:pathLst>
                <a:path extrusionOk="0" h="1024" w="1039">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1"/>
            <p:cNvSpPr/>
            <p:nvPr/>
          </p:nvSpPr>
          <p:spPr>
            <a:xfrm>
              <a:off x="2313300" y="4171950"/>
              <a:ext cx="24625" cy="24250"/>
            </a:xfrm>
            <a:custGeom>
              <a:rect b="b" l="l" r="r" t="t"/>
              <a:pathLst>
                <a:path extrusionOk="0" h="970" w="985">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1"/>
            <p:cNvSpPr/>
            <p:nvPr/>
          </p:nvSpPr>
          <p:spPr>
            <a:xfrm>
              <a:off x="2314425" y="4173075"/>
              <a:ext cx="23500" cy="23125"/>
            </a:xfrm>
            <a:custGeom>
              <a:rect b="b" l="l" r="r" t="t"/>
              <a:pathLst>
                <a:path extrusionOk="0" h="925" w="94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1"/>
            <p:cNvSpPr/>
            <p:nvPr/>
          </p:nvSpPr>
          <p:spPr>
            <a:xfrm>
              <a:off x="2315550" y="4174300"/>
              <a:ext cx="22175" cy="22025"/>
            </a:xfrm>
            <a:custGeom>
              <a:rect b="b" l="l" r="r" t="t"/>
              <a:pathLst>
                <a:path extrusionOk="0" h="881" w="887">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1"/>
            <p:cNvSpPr/>
            <p:nvPr/>
          </p:nvSpPr>
          <p:spPr>
            <a:xfrm>
              <a:off x="2316875" y="4175525"/>
              <a:ext cx="21050" cy="20650"/>
            </a:xfrm>
            <a:custGeom>
              <a:rect b="b" l="l" r="r" t="t"/>
              <a:pathLst>
                <a:path extrusionOk="0" h="826" w="842">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1"/>
            <p:cNvSpPr/>
            <p:nvPr/>
          </p:nvSpPr>
          <p:spPr>
            <a:xfrm>
              <a:off x="2318000" y="4176650"/>
              <a:ext cx="19725" cy="19425"/>
            </a:xfrm>
            <a:custGeom>
              <a:rect b="b" l="l" r="r" t="t"/>
              <a:pathLst>
                <a:path extrusionOk="0" h="777" w="789">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1"/>
            <p:cNvSpPr/>
            <p:nvPr/>
          </p:nvSpPr>
          <p:spPr>
            <a:xfrm>
              <a:off x="2319125" y="4177800"/>
              <a:ext cx="18600" cy="18275"/>
            </a:xfrm>
            <a:custGeom>
              <a:rect b="b" l="l" r="r" t="t"/>
              <a:pathLst>
                <a:path extrusionOk="0" h="731" w="744">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61"/>
            <p:cNvSpPr/>
            <p:nvPr/>
          </p:nvSpPr>
          <p:spPr>
            <a:xfrm>
              <a:off x="2320275" y="4178925"/>
              <a:ext cx="17325" cy="16975"/>
            </a:xfrm>
            <a:custGeom>
              <a:rect b="b" l="l" r="r" t="t"/>
              <a:pathLst>
                <a:path extrusionOk="0" h="679" w="693">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1"/>
            <p:cNvSpPr/>
            <p:nvPr/>
          </p:nvSpPr>
          <p:spPr>
            <a:xfrm>
              <a:off x="2321500" y="4180250"/>
              <a:ext cx="16100" cy="15825"/>
            </a:xfrm>
            <a:custGeom>
              <a:rect b="b" l="l" r="r" t="t"/>
              <a:pathLst>
                <a:path extrusionOk="0" h="633" w="644">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1"/>
            <p:cNvSpPr/>
            <p:nvPr/>
          </p:nvSpPr>
          <p:spPr>
            <a:xfrm>
              <a:off x="2322725" y="4181375"/>
              <a:ext cx="14875" cy="14700"/>
            </a:xfrm>
            <a:custGeom>
              <a:rect b="b" l="l" r="r" t="t"/>
              <a:pathLst>
                <a:path extrusionOk="0" h="588" w="595">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61"/>
            <p:cNvSpPr/>
            <p:nvPr/>
          </p:nvSpPr>
          <p:spPr>
            <a:xfrm>
              <a:off x="2323850" y="4182500"/>
              <a:ext cx="13750" cy="13400"/>
            </a:xfrm>
            <a:custGeom>
              <a:rect b="b" l="l" r="r" t="t"/>
              <a:pathLst>
                <a:path extrusionOk="0" h="536" w="55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1"/>
            <p:cNvSpPr/>
            <p:nvPr/>
          </p:nvSpPr>
          <p:spPr>
            <a:xfrm>
              <a:off x="2325075" y="4183725"/>
              <a:ext cx="12425" cy="12175"/>
            </a:xfrm>
            <a:custGeom>
              <a:rect b="b" l="l" r="r" t="t"/>
              <a:pathLst>
                <a:path extrusionOk="0" h="487" w="497">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61"/>
            <p:cNvSpPr/>
            <p:nvPr/>
          </p:nvSpPr>
          <p:spPr>
            <a:xfrm>
              <a:off x="2326200" y="4184975"/>
              <a:ext cx="11300" cy="11100"/>
            </a:xfrm>
            <a:custGeom>
              <a:rect b="b" l="l" r="r" t="t"/>
              <a:pathLst>
                <a:path extrusionOk="0" h="444" w="452">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61"/>
            <p:cNvSpPr/>
            <p:nvPr/>
          </p:nvSpPr>
          <p:spPr>
            <a:xfrm>
              <a:off x="2327450" y="4186100"/>
              <a:ext cx="10050" cy="9975"/>
            </a:xfrm>
            <a:custGeom>
              <a:rect b="b" l="l" r="r" t="t"/>
              <a:pathLst>
                <a:path extrusionOk="0" h="399" w="402">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1"/>
            <p:cNvSpPr/>
            <p:nvPr/>
          </p:nvSpPr>
          <p:spPr>
            <a:xfrm>
              <a:off x="2526200" y="3979025"/>
              <a:ext cx="84200" cy="83675"/>
            </a:xfrm>
            <a:custGeom>
              <a:rect b="b" l="l" r="r" t="t"/>
              <a:pathLst>
                <a:path extrusionOk="0" h="3347" w="3368">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1"/>
            <p:cNvSpPr/>
            <p:nvPr/>
          </p:nvSpPr>
          <p:spPr>
            <a:xfrm>
              <a:off x="2527125" y="3979950"/>
              <a:ext cx="83175" cy="82600"/>
            </a:xfrm>
            <a:custGeom>
              <a:rect b="b" l="l" r="r" t="t"/>
              <a:pathLst>
                <a:path extrusionOk="0" h="3304" w="3327">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1"/>
            <p:cNvSpPr/>
            <p:nvPr/>
          </p:nvSpPr>
          <p:spPr>
            <a:xfrm>
              <a:off x="2528050" y="3980875"/>
              <a:ext cx="82350" cy="81725"/>
            </a:xfrm>
            <a:custGeom>
              <a:rect b="b" l="l" r="r" t="t"/>
              <a:pathLst>
                <a:path extrusionOk="0" h="3269" w="3294">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61"/>
            <p:cNvSpPr/>
            <p:nvPr/>
          </p:nvSpPr>
          <p:spPr>
            <a:xfrm>
              <a:off x="2528875" y="3981775"/>
              <a:ext cx="81425" cy="80575"/>
            </a:xfrm>
            <a:custGeom>
              <a:rect b="b" l="l" r="r" t="t"/>
              <a:pathLst>
                <a:path extrusionOk="0" h="3223" w="3257">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1"/>
            <p:cNvSpPr/>
            <p:nvPr/>
          </p:nvSpPr>
          <p:spPr>
            <a:xfrm>
              <a:off x="2529800" y="3982600"/>
              <a:ext cx="80400" cy="79825"/>
            </a:xfrm>
            <a:custGeom>
              <a:rect b="b" l="l" r="r" t="t"/>
              <a:pathLst>
                <a:path extrusionOk="0" h="3193" w="3216">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1"/>
            <p:cNvSpPr/>
            <p:nvPr/>
          </p:nvSpPr>
          <p:spPr>
            <a:xfrm>
              <a:off x="2530725" y="3983525"/>
              <a:ext cx="79475" cy="78900"/>
            </a:xfrm>
            <a:custGeom>
              <a:rect b="b" l="l" r="r" t="t"/>
              <a:pathLst>
                <a:path extrusionOk="0" h="3156" w="3179">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61"/>
            <p:cNvSpPr/>
            <p:nvPr/>
          </p:nvSpPr>
          <p:spPr>
            <a:xfrm>
              <a:off x="2531650" y="3984450"/>
              <a:ext cx="78650" cy="77800"/>
            </a:xfrm>
            <a:custGeom>
              <a:rect b="b" l="l" r="r" t="t"/>
              <a:pathLst>
                <a:path extrusionOk="0" h="3112" w="3146">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61"/>
            <p:cNvSpPr/>
            <p:nvPr/>
          </p:nvSpPr>
          <p:spPr>
            <a:xfrm>
              <a:off x="2532675" y="3985475"/>
              <a:ext cx="77525" cy="76950"/>
            </a:xfrm>
            <a:custGeom>
              <a:rect b="b" l="l" r="r" t="t"/>
              <a:pathLst>
                <a:path extrusionOk="0" h="3078" w="3101">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61"/>
            <p:cNvSpPr/>
            <p:nvPr/>
          </p:nvSpPr>
          <p:spPr>
            <a:xfrm>
              <a:off x="2533500" y="3986300"/>
              <a:ext cx="76700" cy="75950"/>
            </a:xfrm>
            <a:custGeom>
              <a:rect b="b" l="l" r="r" t="t"/>
              <a:pathLst>
                <a:path extrusionOk="0" h="3038" w="3068">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61"/>
            <p:cNvSpPr/>
            <p:nvPr/>
          </p:nvSpPr>
          <p:spPr>
            <a:xfrm>
              <a:off x="2534425" y="3987225"/>
              <a:ext cx="75775" cy="75200"/>
            </a:xfrm>
            <a:custGeom>
              <a:rect b="b" l="l" r="r" t="t"/>
              <a:pathLst>
                <a:path extrusionOk="0" h="3008" w="3031">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61"/>
            <p:cNvSpPr/>
            <p:nvPr/>
          </p:nvSpPr>
          <p:spPr>
            <a:xfrm>
              <a:off x="2535325" y="3988150"/>
              <a:ext cx="74775" cy="74200"/>
            </a:xfrm>
            <a:custGeom>
              <a:rect b="b" l="l" r="r" t="t"/>
              <a:pathLst>
                <a:path extrusionOk="0" h="2968" w="2991">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61"/>
            <p:cNvSpPr/>
            <p:nvPr/>
          </p:nvSpPr>
          <p:spPr>
            <a:xfrm>
              <a:off x="2536250" y="3989075"/>
              <a:ext cx="73850" cy="73175"/>
            </a:xfrm>
            <a:custGeom>
              <a:rect b="b" l="l" r="r" t="t"/>
              <a:pathLst>
                <a:path extrusionOk="0" h="2927" w="2954">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1"/>
            <p:cNvSpPr/>
            <p:nvPr/>
          </p:nvSpPr>
          <p:spPr>
            <a:xfrm>
              <a:off x="2537075" y="3989975"/>
              <a:ext cx="72825" cy="72300"/>
            </a:xfrm>
            <a:custGeom>
              <a:rect b="b" l="l" r="r" t="t"/>
              <a:pathLst>
                <a:path extrusionOk="0" h="2892" w="2913">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1"/>
            <p:cNvSpPr/>
            <p:nvPr/>
          </p:nvSpPr>
          <p:spPr>
            <a:xfrm>
              <a:off x="2538000" y="3990800"/>
              <a:ext cx="72200" cy="71325"/>
            </a:xfrm>
            <a:custGeom>
              <a:rect b="b" l="l" r="r" t="t"/>
              <a:pathLst>
                <a:path extrusionOk="0" h="2853" w="2888">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1"/>
            <p:cNvSpPr/>
            <p:nvPr/>
          </p:nvSpPr>
          <p:spPr>
            <a:xfrm>
              <a:off x="2538925" y="3991825"/>
              <a:ext cx="71175" cy="70450"/>
            </a:xfrm>
            <a:custGeom>
              <a:rect b="b" l="l" r="r" t="t"/>
              <a:pathLst>
                <a:path extrusionOk="0" h="2818" w="2847">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1"/>
            <p:cNvSpPr/>
            <p:nvPr/>
          </p:nvSpPr>
          <p:spPr>
            <a:xfrm>
              <a:off x="2539950" y="3992750"/>
              <a:ext cx="69950" cy="69525"/>
            </a:xfrm>
            <a:custGeom>
              <a:rect b="b" l="l" r="r" t="t"/>
              <a:pathLst>
                <a:path extrusionOk="0" h="2781" w="2798">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1"/>
            <p:cNvSpPr/>
            <p:nvPr/>
          </p:nvSpPr>
          <p:spPr>
            <a:xfrm>
              <a:off x="2540875" y="3993675"/>
              <a:ext cx="69025" cy="68500"/>
            </a:xfrm>
            <a:custGeom>
              <a:rect b="b" l="l" r="r" t="t"/>
              <a:pathLst>
                <a:path extrusionOk="0" h="2740" w="2761">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61"/>
            <p:cNvSpPr/>
            <p:nvPr/>
          </p:nvSpPr>
          <p:spPr>
            <a:xfrm>
              <a:off x="2541700" y="3994600"/>
              <a:ext cx="68200" cy="67525"/>
            </a:xfrm>
            <a:custGeom>
              <a:rect b="b" l="l" r="r" t="t"/>
              <a:pathLst>
                <a:path extrusionOk="0" h="2701" w="2728">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1"/>
            <p:cNvSpPr/>
            <p:nvPr/>
          </p:nvSpPr>
          <p:spPr>
            <a:xfrm>
              <a:off x="2542625" y="3995425"/>
              <a:ext cx="67150" cy="66600"/>
            </a:xfrm>
            <a:custGeom>
              <a:rect b="b" l="l" r="r" t="t"/>
              <a:pathLst>
                <a:path extrusionOk="0" h="2664" w="2686">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61"/>
            <p:cNvSpPr/>
            <p:nvPr/>
          </p:nvSpPr>
          <p:spPr>
            <a:xfrm>
              <a:off x="2543525" y="3996350"/>
              <a:ext cx="66250" cy="65750"/>
            </a:xfrm>
            <a:custGeom>
              <a:rect b="b" l="l" r="r" t="t"/>
              <a:pathLst>
                <a:path extrusionOk="0" h="2630" w="265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61"/>
            <p:cNvSpPr/>
            <p:nvPr/>
          </p:nvSpPr>
          <p:spPr>
            <a:xfrm>
              <a:off x="2544450" y="3997275"/>
              <a:ext cx="65450" cy="64825"/>
            </a:xfrm>
            <a:custGeom>
              <a:rect b="b" l="l" r="r" t="t"/>
              <a:pathLst>
                <a:path extrusionOk="0" h="2593" w="2618">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61"/>
            <p:cNvSpPr/>
            <p:nvPr/>
          </p:nvSpPr>
          <p:spPr>
            <a:xfrm>
              <a:off x="2545275" y="3998300"/>
              <a:ext cx="64500" cy="63800"/>
            </a:xfrm>
            <a:custGeom>
              <a:rect b="b" l="l" r="r" t="t"/>
              <a:pathLst>
                <a:path extrusionOk="0" h="2552" w="258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61"/>
            <p:cNvSpPr/>
            <p:nvPr/>
          </p:nvSpPr>
          <p:spPr>
            <a:xfrm>
              <a:off x="2546300" y="3999100"/>
              <a:ext cx="63475" cy="63000"/>
            </a:xfrm>
            <a:custGeom>
              <a:rect b="b" l="l" r="r" t="t"/>
              <a:pathLst>
                <a:path extrusionOk="0" h="2520" w="2539">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61"/>
            <p:cNvSpPr/>
            <p:nvPr/>
          </p:nvSpPr>
          <p:spPr>
            <a:xfrm>
              <a:off x="2547225" y="4000025"/>
              <a:ext cx="62450" cy="61975"/>
            </a:xfrm>
            <a:custGeom>
              <a:rect b="b" l="l" r="r" t="t"/>
              <a:pathLst>
                <a:path extrusionOk="0" h="2479" w="2498">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61"/>
            <p:cNvSpPr/>
            <p:nvPr/>
          </p:nvSpPr>
          <p:spPr>
            <a:xfrm>
              <a:off x="2548150" y="4000950"/>
              <a:ext cx="61625" cy="61050"/>
            </a:xfrm>
            <a:custGeom>
              <a:rect b="b" l="l" r="r" t="t"/>
              <a:pathLst>
                <a:path extrusionOk="0" h="2442" w="2465">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1"/>
            <p:cNvSpPr/>
            <p:nvPr/>
          </p:nvSpPr>
          <p:spPr>
            <a:xfrm>
              <a:off x="2549075" y="4001875"/>
              <a:ext cx="60600" cy="60125"/>
            </a:xfrm>
            <a:custGeom>
              <a:rect b="b" l="l" r="r" t="t"/>
              <a:pathLst>
                <a:path extrusionOk="0" h="2405" w="2424">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1"/>
            <p:cNvSpPr/>
            <p:nvPr/>
          </p:nvSpPr>
          <p:spPr>
            <a:xfrm>
              <a:off x="2549900" y="4002800"/>
              <a:ext cx="59675" cy="59100"/>
            </a:xfrm>
            <a:custGeom>
              <a:rect b="b" l="l" r="r" t="t"/>
              <a:pathLst>
                <a:path extrusionOk="0" h="2364" w="2387">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61"/>
            <p:cNvSpPr/>
            <p:nvPr/>
          </p:nvSpPr>
          <p:spPr>
            <a:xfrm>
              <a:off x="2550825" y="4003825"/>
              <a:ext cx="58850" cy="58175"/>
            </a:xfrm>
            <a:custGeom>
              <a:rect b="b" l="l" r="r" t="t"/>
              <a:pathLst>
                <a:path extrusionOk="0" h="2327" w="2354">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61"/>
            <p:cNvSpPr/>
            <p:nvPr/>
          </p:nvSpPr>
          <p:spPr>
            <a:xfrm>
              <a:off x="2551750" y="4004650"/>
              <a:ext cx="57925" cy="57250"/>
            </a:xfrm>
            <a:custGeom>
              <a:rect b="b" l="l" r="r" t="t"/>
              <a:pathLst>
                <a:path extrusionOk="0" h="2290" w="2317">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1"/>
            <p:cNvSpPr/>
            <p:nvPr/>
          </p:nvSpPr>
          <p:spPr>
            <a:xfrm>
              <a:off x="2552650" y="4005575"/>
              <a:ext cx="56925" cy="56425"/>
            </a:xfrm>
            <a:custGeom>
              <a:rect b="b" l="l" r="r" t="t"/>
              <a:pathLst>
                <a:path extrusionOk="0" h="2257" w="2277">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61"/>
            <p:cNvSpPr/>
            <p:nvPr/>
          </p:nvSpPr>
          <p:spPr>
            <a:xfrm>
              <a:off x="2553675" y="4006500"/>
              <a:ext cx="55900" cy="55500"/>
            </a:xfrm>
            <a:custGeom>
              <a:rect b="b" l="l" r="r" t="t"/>
              <a:pathLst>
                <a:path extrusionOk="0" h="2220" w="2236">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61"/>
            <p:cNvSpPr/>
            <p:nvPr/>
          </p:nvSpPr>
          <p:spPr>
            <a:xfrm>
              <a:off x="2554500" y="4007400"/>
              <a:ext cx="54875" cy="54450"/>
            </a:xfrm>
            <a:custGeom>
              <a:rect b="b" l="l" r="r" t="t"/>
              <a:pathLst>
                <a:path extrusionOk="0" h="2178" w="2195">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61"/>
            <p:cNvSpPr/>
            <p:nvPr/>
          </p:nvSpPr>
          <p:spPr>
            <a:xfrm>
              <a:off x="2555425" y="4008225"/>
              <a:ext cx="53950" cy="53675"/>
            </a:xfrm>
            <a:custGeom>
              <a:rect b="b" l="l" r="r" t="t"/>
              <a:pathLst>
                <a:path extrusionOk="0" h="2147" w="2158">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61"/>
            <p:cNvSpPr/>
            <p:nvPr/>
          </p:nvSpPr>
          <p:spPr>
            <a:xfrm>
              <a:off x="2556350" y="4009150"/>
              <a:ext cx="53225" cy="52600"/>
            </a:xfrm>
            <a:custGeom>
              <a:rect b="b" l="l" r="r" t="t"/>
              <a:pathLst>
                <a:path extrusionOk="0" h="2104" w="2129">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1"/>
            <p:cNvSpPr/>
            <p:nvPr/>
          </p:nvSpPr>
          <p:spPr>
            <a:xfrm>
              <a:off x="2557275" y="4010175"/>
              <a:ext cx="52100" cy="51700"/>
            </a:xfrm>
            <a:custGeom>
              <a:rect b="b" l="l" r="r" t="t"/>
              <a:pathLst>
                <a:path extrusionOk="0" h="2068" w="2084">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61"/>
            <p:cNvSpPr/>
            <p:nvPr/>
          </p:nvSpPr>
          <p:spPr>
            <a:xfrm>
              <a:off x="2558100" y="4011100"/>
              <a:ext cx="51475" cy="50775"/>
            </a:xfrm>
            <a:custGeom>
              <a:rect b="b" l="l" r="r" t="t"/>
              <a:pathLst>
                <a:path extrusionOk="0" h="2031" w="2059">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61"/>
            <p:cNvSpPr/>
            <p:nvPr/>
          </p:nvSpPr>
          <p:spPr>
            <a:xfrm>
              <a:off x="2559025" y="4011925"/>
              <a:ext cx="50350" cy="49750"/>
            </a:xfrm>
            <a:custGeom>
              <a:rect b="b" l="l" r="r" t="t"/>
              <a:pathLst>
                <a:path extrusionOk="0" h="1990" w="2014">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1"/>
            <p:cNvSpPr/>
            <p:nvPr/>
          </p:nvSpPr>
          <p:spPr>
            <a:xfrm>
              <a:off x="2559950" y="4012850"/>
              <a:ext cx="49325" cy="48825"/>
            </a:xfrm>
            <a:custGeom>
              <a:rect b="b" l="l" r="r" t="t"/>
              <a:pathLst>
                <a:path extrusionOk="0" h="1953" w="1973">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1"/>
            <p:cNvSpPr/>
            <p:nvPr/>
          </p:nvSpPr>
          <p:spPr>
            <a:xfrm>
              <a:off x="2560975" y="4013775"/>
              <a:ext cx="48300" cy="47800"/>
            </a:xfrm>
            <a:custGeom>
              <a:rect b="b" l="l" r="r" t="t"/>
              <a:pathLst>
                <a:path extrusionOk="0" h="1912" w="1932">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1"/>
            <p:cNvSpPr/>
            <p:nvPr/>
          </p:nvSpPr>
          <p:spPr>
            <a:xfrm>
              <a:off x="2561875" y="4014700"/>
              <a:ext cx="47400" cy="46975"/>
            </a:xfrm>
            <a:custGeom>
              <a:rect b="b" l="l" r="r" t="t"/>
              <a:pathLst>
                <a:path extrusionOk="0" h="1879" w="1896">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1"/>
            <p:cNvSpPr/>
            <p:nvPr/>
          </p:nvSpPr>
          <p:spPr>
            <a:xfrm>
              <a:off x="2562700" y="4015625"/>
              <a:ext cx="46575" cy="46050"/>
            </a:xfrm>
            <a:custGeom>
              <a:rect b="b" l="l" r="r" t="t"/>
              <a:pathLst>
                <a:path extrusionOk="0" h="1842" w="1863">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1"/>
            <p:cNvSpPr/>
            <p:nvPr/>
          </p:nvSpPr>
          <p:spPr>
            <a:xfrm>
              <a:off x="2563625" y="4016650"/>
              <a:ext cx="45650" cy="45025"/>
            </a:xfrm>
            <a:custGeom>
              <a:rect b="b" l="l" r="r" t="t"/>
              <a:pathLst>
                <a:path extrusionOk="0" h="1801" w="1826">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61"/>
            <p:cNvSpPr/>
            <p:nvPr/>
          </p:nvSpPr>
          <p:spPr>
            <a:xfrm>
              <a:off x="2564550" y="4017450"/>
              <a:ext cx="44625" cy="44225"/>
            </a:xfrm>
            <a:custGeom>
              <a:rect b="b" l="l" r="r" t="t"/>
              <a:pathLst>
                <a:path extrusionOk="0" h="1769" w="1785">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61"/>
            <p:cNvSpPr/>
            <p:nvPr/>
          </p:nvSpPr>
          <p:spPr>
            <a:xfrm>
              <a:off x="2565475" y="4018375"/>
              <a:ext cx="43700" cy="43200"/>
            </a:xfrm>
            <a:custGeom>
              <a:rect b="b" l="l" r="r" t="t"/>
              <a:pathLst>
                <a:path extrusionOk="0" h="1728" w="1748">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61"/>
            <p:cNvSpPr/>
            <p:nvPr/>
          </p:nvSpPr>
          <p:spPr>
            <a:xfrm>
              <a:off x="2566300" y="4019300"/>
              <a:ext cx="42875" cy="42275"/>
            </a:xfrm>
            <a:custGeom>
              <a:rect b="b" l="l" r="r" t="t"/>
              <a:pathLst>
                <a:path extrusionOk="0" h="1691" w="1715">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61"/>
            <p:cNvSpPr/>
            <p:nvPr/>
          </p:nvSpPr>
          <p:spPr>
            <a:xfrm>
              <a:off x="2567325" y="4020225"/>
              <a:ext cx="41750" cy="41350"/>
            </a:xfrm>
            <a:custGeom>
              <a:rect b="b" l="l" r="r" t="t"/>
              <a:pathLst>
                <a:path extrusionOk="0" h="1654" w="167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61"/>
            <p:cNvSpPr/>
            <p:nvPr/>
          </p:nvSpPr>
          <p:spPr>
            <a:xfrm>
              <a:off x="2568250" y="4021050"/>
              <a:ext cx="40925" cy="40425"/>
            </a:xfrm>
            <a:custGeom>
              <a:rect b="b" l="l" r="r" t="t"/>
              <a:pathLst>
                <a:path extrusionOk="0" h="1617" w="1637">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61"/>
            <p:cNvSpPr/>
            <p:nvPr/>
          </p:nvSpPr>
          <p:spPr>
            <a:xfrm>
              <a:off x="2569175" y="4021975"/>
              <a:ext cx="40000" cy="39500"/>
            </a:xfrm>
            <a:custGeom>
              <a:rect b="b" l="l" r="r" t="t"/>
              <a:pathLst>
                <a:path extrusionOk="0" h="1580" w="160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61"/>
            <p:cNvSpPr/>
            <p:nvPr/>
          </p:nvSpPr>
          <p:spPr>
            <a:xfrm>
              <a:off x="2570100" y="4023000"/>
              <a:ext cx="38975" cy="38475"/>
            </a:xfrm>
            <a:custGeom>
              <a:rect b="b" l="l" r="r" t="t"/>
              <a:pathLst>
                <a:path extrusionOk="0" h="1539" w="1559">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61"/>
            <p:cNvSpPr/>
            <p:nvPr/>
          </p:nvSpPr>
          <p:spPr>
            <a:xfrm>
              <a:off x="2570900" y="4023925"/>
              <a:ext cx="38075" cy="37525"/>
            </a:xfrm>
            <a:custGeom>
              <a:rect b="b" l="l" r="r" t="t"/>
              <a:pathLst>
                <a:path extrusionOk="0" h="1501" w="1523">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61"/>
            <p:cNvSpPr/>
            <p:nvPr/>
          </p:nvSpPr>
          <p:spPr>
            <a:xfrm>
              <a:off x="2571825" y="4024750"/>
              <a:ext cx="37150" cy="36825"/>
            </a:xfrm>
            <a:custGeom>
              <a:rect b="b" l="l" r="r" t="t"/>
              <a:pathLst>
                <a:path extrusionOk="0" h="1473" w="1486">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61"/>
            <p:cNvSpPr/>
            <p:nvPr/>
          </p:nvSpPr>
          <p:spPr>
            <a:xfrm>
              <a:off x="2572750" y="4025650"/>
              <a:ext cx="36125" cy="35850"/>
            </a:xfrm>
            <a:custGeom>
              <a:rect b="b" l="l" r="r" t="t"/>
              <a:pathLst>
                <a:path extrusionOk="0" h="1434" w="1445">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61"/>
            <p:cNvSpPr/>
            <p:nvPr/>
          </p:nvSpPr>
          <p:spPr>
            <a:xfrm>
              <a:off x="2573675" y="4026575"/>
              <a:ext cx="35200" cy="34875"/>
            </a:xfrm>
            <a:custGeom>
              <a:rect b="b" l="l" r="r" t="t"/>
              <a:pathLst>
                <a:path extrusionOk="0" h="1395" w="1408">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61"/>
            <p:cNvSpPr/>
            <p:nvPr/>
          </p:nvSpPr>
          <p:spPr>
            <a:xfrm>
              <a:off x="2574700" y="4027500"/>
              <a:ext cx="34050" cy="33825"/>
            </a:xfrm>
            <a:custGeom>
              <a:rect b="b" l="l" r="r" t="t"/>
              <a:pathLst>
                <a:path extrusionOk="0" h="1353" w="1362">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1"/>
            <p:cNvSpPr/>
            <p:nvPr/>
          </p:nvSpPr>
          <p:spPr>
            <a:xfrm>
              <a:off x="2575525" y="4028525"/>
              <a:ext cx="33350" cy="32925"/>
            </a:xfrm>
            <a:custGeom>
              <a:rect b="b" l="l" r="r" t="t"/>
              <a:pathLst>
                <a:path extrusionOk="0" h="1317" w="1334">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61"/>
            <p:cNvSpPr/>
            <p:nvPr/>
          </p:nvSpPr>
          <p:spPr>
            <a:xfrm>
              <a:off x="2576450" y="4029450"/>
              <a:ext cx="32425" cy="32000"/>
            </a:xfrm>
            <a:custGeom>
              <a:rect b="b" l="l" r="r" t="t"/>
              <a:pathLst>
                <a:path extrusionOk="0" h="1280" w="1297">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61"/>
            <p:cNvSpPr/>
            <p:nvPr/>
          </p:nvSpPr>
          <p:spPr>
            <a:xfrm>
              <a:off x="2577375" y="4030275"/>
              <a:ext cx="31375" cy="31050"/>
            </a:xfrm>
            <a:custGeom>
              <a:rect b="b" l="l" r="r" t="t"/>
              <a:pathLst>
                <a:path extrusionOk="0" h="1242" w="1255">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61"/>
            <p:cNvSpPr/>
            <p:nvPr/>
          </p:nvSpPr>
          <p:spPr>
            <a:xfrm>
              <a:off x="2578300" y="4031200"/>
              <a:ext cx="30575" cy="30125"/>
            </a:xfrm>
            <a:custGeom>
              <a:rect b="b" l="l" r="r" t="t"/>
              <a:pathLst>
                <a:path extrusionOk="0" h="1205" w="1223">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61"/>
            <p:cNvSpPr/>
            <p:nvPr/>
          </p:nvSpPr>
          <p:spPr>
            <a:xfrm>
              <a:off x="2579100" y="4032125"/>
              <a:ext cx="29650" cy="29025"/>
            </a:xfrm>
            <a:custGeom>
              <a:rect b="b" l="l" r="r" t="t"/>
              <a:pathLst>
                <a:path extrusionOk="0" h="1161" w="1186">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61"/>
            <p:cNvSpPr/>
            <p:nvPr/>
          </p:nvSpPr>
          <p:spPr>
            <a:xfrm>
              <a:off x="2580025" y="4033050"/>
              <a:ext cx="28625" cy="28075"/>
            </a:xfrm>
            <a:custGeom>
              <a:rect b="b" l="l" r="r" t="t"/>
              <a:pathLst>
                <a:path extrusionOk="0" h="1123" w="1145">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61"/>
            <p:cNvSpPr/>
            <p:nvPr/>
          </p:nvSpPr>
          <p:spPr>
            <a:xfrm>
              <a:off x="2580950" y="4033850"/>
              <a:ext cx="27700" cy="27475"/>
            </a:xfrm>
            <a:custGeom>
              <a:rect b="b" l="l" r="r" t="t"/>
              <a:pathLst>
                <a:path extrusionOk="0" h="1099" w="1108">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61"/>
            <p:cNvSpPr/>
            <p:nvPr/>
          </p:nvSpPr>
          <p:spPr>
            <a:xfrm>
              <a:off x="2581975" y="4034875"/>
              <a:ext cx="26775" cy="26450"/>
            </a:xfrm>
            <a:custGeom>
              <a:rect b="b" l="l" r="r" t="t"/>
              <a:pathLst>
                <a:path extrusionOk="0" h="1058" w="1071">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1"/>
            <p:cNvSpPr/>
            <p:nvPr/>
          </p:nvSpPr>
          <p:spPr>
            <a:xfrm>
              <a:off x="2582900" y="4035800"/>
              <a:ext cx="25750" cy="25525"/>
            </a:xfrm>
            <a:custGeom>
              <a:rect b="b" l="l" r="r" t="t"/>
              <a:pathLst>
                <a:path extrusionOk="0" h="1021" w="103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1"/>
            <p:cNvSpPr/>
            <p:nvPr/>
          </p:nvSpPr>
          <p:spPr>
            <a:xfrm>
              <a:off x="2583725" y="4036725"/>
              <a:ext cx="24925" cy="24450"/>
            </a:xfrm>
            <a:custGeom>
              <a:rect b="b" l="l" r="r" t="t"/>
              <a:pathLst>
                <a:path extrusionOk="0" h="978" w="997">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1"/>
            <p:cNvSpPr/>
            <p:nvPr/>
          </p:nvSpPr>
          <p:spPr>
            <a:xfrm>
              <a:off x="2584650" y="4037550"/>
              <a:ext cx="23900" cy="23625"/>
            </a:xfrm>
            <a:custGeom>
              <a:rect b="b" l="l" r="r" t="t"/>
              <a:pathLst>
                <a:path extrusionOk="0" h="945" w="956">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61"/>
            <p:cNvSpPr/>
            <p:nvPr/>
          </p:nvSpPr>
          <p:spPr>
            <a:xfrm>
              <a:off x="2585575" y="4038475"/>
              <a:ext cx="22975" cy="22650"/>
            </a:xfrm>
            <a:custGeom>
              <a:rect b="b" l="l" r="r" t="t"/>
              <a:pathLst>
                <a:path extrusionOk="0" h="906" w="919">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61"/>
            <p:cNvSpPr/>
            <p:nvPr/>
          </p:nvSpPr>
          <p:spPr>
            <a:xfrm>
              <a:off x="2586500" y="4039400"/>
              <a:ext cx="22050" cy="21625"/>
            </a:xfrm>
            <a:custGeom>
              <a:rect b="b" l="l" r="r" t="t"/>
              <a:pathLst>
                <a:path extrusionOk="0" h="865" w="882">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61"/>
            <p:cNvSpPr/>
            <p:nvPr/>
          </p:nvSpPr>
          <p:spPr>
            <a:xfrm>
              <a:off x="2587300" y="4040325"/>
              <a:ext cx="21250" cy="20700"/>
            </a:xfrm>
            <a:custGeom>
              <a:rect b="b" l="l" r="r" t="t"/>
              <a:pathLst>
                <a:path extrusionOk="0" h="828" w="85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61"/>
            <p:cNvSpPr/>
            <p:nvPr/>
          </p:nvSpPr>
          <p:spPr>
            <a:xfrm>
              <a:off x="2588325" y="4041350"/>
              <a:ext cx="20325" cy="19675"/>
            </a:xfrm>
            <a:custGeom>
              <a:rect b="b" l="l" r="r" t="t"/>
              <a:pathLst>
                <a:path extrusionOk="0" h="787" w="813">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61"/>
            <p:cNvSpPr/>
            <p:nvPr/>
          </p:nvSpPr>
          <p:spPr>
            <a:xfrm>
              <a:off x="2589250" y="4042275"/>
              <a:ext cx="19300" cy="18750"/>
            </a:xfrm>
            <a:custGeom>
              <a:rect b="b" l="l" r="r" t="t"/>
              <a:pathLst>
                <a:path extrusionOk="0" h="750" w="772">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61"/>
            <p:cNvSpPr/>
            <p:nvPr/>
          </p:nvSpPr>
          <p:spPr>
            <a:xfrm>
              <a:off x="2590175" y="4043075"/>
              <a:ext cx="18175" cy="18075"/>
            </a:xfrm>
            <a:custGeom>
              <a:rect b="b" l="l" r="r" t="t"/>
              <a:pathLst>
                <a:path extrusionOk="0" h="723" w="727">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61"/>
            <p:cNvSpPr/>
            <p:nvPr/>
          </p:nvSpPr>
          <p:spPr>
            <a:xfrm>
              <a:off x="2591100" y="4044000"/>
              <a:ext cx="17250" cy="17000"/>
            </a:xfrm>
            <a:custGeom>
              <a:rect b="b" l="l" r="r" t="t"/>
              <a:pathLst>
                <a:path extrusionOk="0" h="680" w="69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61"/>
            <p:cNvSpPr/>
            <p:nvPr/>
          </p:nvSpPr>
          <p:spPr>
            <a:xfrm>
              <a:off x="2591925" y="4044925"/>
              <a:ext cx="16425" cy="16100"/>
            </a:xfrm>
            <a:custGeom>
              <a:rect b="b" l="l" r="r" t="t"/>
              <a:pathLst>
                <a:path extrusionOk="0" h="644" w="657">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61"/>
            <p:cNvSpPr/>
            <p:nvPr/>
          </p:nvSpPr>
          <p:spPr>
            <a:xfrm>
              <a:off x="2592850" y="4045850"/>
              <a:ext cx="15400" cy="15050"/>
            </a:xfrm>
            <a:custGeom>
              <a:rect b="b" l="l" r="r" t="t"/>
              <a:pathLst>
                <a:path extrusionOk="0" h="602" w="616">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61"/>
            <p:cNvSpPr/>
            <p:nvPr/>
          </p:nvSpPr>
          <p:spPr>
            <a:xfrm>
              <a:off x="2593775" y="4046675"/>
              <a:ext cx="14575" cy="14225"/>
            </a:xfrm>
            <a:custGeom>
              <a:rect b="b" l="l" r="r" t="t"/>
              <a:pathLst>
                <a:path extrusionOk="0" h="569" w="583">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61"/>
            <p:cNvSpPr/>
            <p:nvPr/>
          </p:nvSpPr>
          <p:spPr>
            <a:xfrm>
              <a:off x="2594700" y="4047700"/>
              <a:ext cx="13550" cy="13300"/>
            </a:xfrm>
            <a:custGeom>
              <a:rect b="b" l="l" r="r" t="t"/>
              <a:pathLst>
                <a:path extrusionOk="0" h="532" w="542">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61"/>
            <p:cNvSpPr/>
            <p:nvPr/>
          </p:nvSpPr>
          <p:spPr>
            <a:xfrm>
              <a:off x="2595725" y="4048625"/>
              <a:ext cx="12525" cy="12275"/>
            </a:xfrm>
            <a:custGeom>
              <a:rect b="b" l="l" r="r" t="t"/>
              <a:pathLst>
                <a:path extrusionOk="0" h="491" w="501">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61"/>
            <p:cNvSpPr/>
            <p:nvPr/>
          </p:nvSpPr>
          <p:spPr>
            <a:xfrm>
              <a:off x="2596525" y="4049550"/>
              <a:ext cx="11725" cy="11350"/>
            </a:xfrm>
            <a:custGeom>
              <a:rect b="b" l="l" r="r" t="t"/>
              <a:pathLst>
                <a:path extrusionOk="0" h="454" w="469">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61"/>
            <p:cNvSpPr/>
            <p:nvPr/>
          </p:nvSpPr>
          <p:spPr>
            <a:xfrm>
              <a:off x="2597450" y="4050375"/>
              <a:ext cx="10700" cy="10350"/>
            </a:xfrm>
            <a:custGeom>
              <a:rect b="b" l="l" r="r" t="t"/>
              <a:pathLst>
                <a:path extrusionOk="0" h="414" w="428">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1"/>
            <p:cNvSpPr/>
            <p:nvPr/>
          </p:nvSpPr>
          <p:spPr>
            <a:xfrm>
              <a:off x="2598375" y="4051275"/>
              <a:ext cx="9775" cy="9525"/>
            </a:xfrm>
            <a:custGeom>
              <a:rect b="b" l="l" r="r" t="t"/>
              <a:pathLst>
                <a:path extrusionOk="0" h="381" w="391">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61"/>
            <p:cNvSpPr/>
            <p:nvPr/>
          </p:nvSpPr>
          <p:spPr>
            <a:xfrm>
              <a:off x="2599300" y="4052200"/>
              <a:ext cx="8850" cy="8700"/>
            </a:xfrm>
            <a:custGeom>
              <a:rect b="b" l="l" r="r" t="t"/>
              <a:pathLst>
                <a:path extrusionOk="0" h="348" w="354">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61"/>
            <p:cNvSpPr/>
            <p:nvPr/>
          </p:nvSpPr>
          <p:spPr>
            <a:xfrm>
              <a:off x="2600125" y="4053125"/>
              <a:ext cx="8025" cy="7575"/>
            </a:xfrm>
            <a:custGeom>
              <a:rect b="b" l="l" r="r" t="t"/>
              <a:pathLst>
                <a:path extrusionOk="0" h="303" w="321">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61"/>
            <p:cNvSpPr/>
            <p:nvPr/>
          </p:nvSpPr>
          <p:spPr>
            <a:xfrm>
              <a:off x="1559925" y="3984975"/>
              <a:ext cx="70750" cy="70075"/>
            </a:xfrm>
            <a:custGeom>
              <a:rect b="b" l="l" r="r" t="t"/>
              <a:pathLst>
                <a:path extrusionOk="0" h="2803" w="283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61"/>
            <p:cNvSpPr/>
            <p:nvPr/>
          </p:nvSpPr>
          <p:spPr>
            <a:xfrm>
              <a:off x="1560650" y="3985675"/>
              <a:ext cx="69825" cy="69375"/>
            </a:xfrm>
            <a:custGeom>
              <a:rect b="b" l="l" r="r" t="t"/>
              <a:pathLst>
                <a:path extrusionOk="0" h="2775" w="2793">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61"/>
            <p:cNvSpPr/>
            <p:nvPr/>
          </p:nvSpPr>
          <p:spPr>
            <a:xfrm>
              <a:off x="1561450" y="3986500"/>
              <a:ext cx="69225" cy="68550"/>
            </a:xfrm>
            <a:custGeom>
              <a:rect b="b" l="l" r="r" t="t"/>
              <a:pathLst>
                <a:path extrusionOk="0" h="2742" w="2769">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61"/>
            <p:cNvSpPr/>
            <p:nvPr/>
          </p:nvSpPr>
          <p:spPr>
            <a:xfrm>
              <a:off x="1562175" y="3987225"/>
              <a:ext cx="68300" cy="67825"/>
            </a:xfrm>
            <a:custGeom>
              <a:rect b="b" l="l" r="r" t="t"/>
              <a:pathLst>
                <a:path extrusionOk="0" h="2713" w="2732">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61"/>
            <p:cNvSpPr/>
            <p:nvPr/>
          </p:nvSpPr>
          <p:spPr>
            <a:xfrm>
              <a:off x="1563000" y="3988050"/>
              <a:ext cx="67475" cy="66825"/>
            </a:xfrm>
            <a:custGeom>
              <a:rect b="b" l="l" r="r" t="t"/>
              <a:pathLst>
                <a:path extrusionOk="0" h="2673" w="2699">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1"/>
            <p:cNvSpPr/>
            <p:nvPr/>
          </p:nvSpPr>
          <p:spPr>
            <a:xfrm>
              <a:off x="1563725" y="3988750"/>
              <a:ext cx="66750" cy="66125"/>
            </a:xfrm>
            <a:custGeom>
              <a:rect b="b" l="l" r="r" t="t"/>
              <a:pathLst>
                <a:path extrusionOk="0" h="2645" w="267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61"/>
            <p:cNvSpPr/>
            <p:nvPr/>
          </p:nvSpPr>
          <p:spPr>
            <a:xfrm>
              <a:off x="1564525" y="3989575"/>
              <a:ext cx="65850" cy="65400"/>
            </a:xfrm>
            <a:custGeom>
              <a:rect b="b" l="l" r="r" t="t"/>
              <a:pathLst>
                <a:path extrusionOk="0" h="2616" w="2634">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61"/>
            <p:cNvSpPr/>
            <p:nvPr/>
          </p:nvSpPr>
          <p:spPr>
            <a:xfrm>
              <a:off x="1565250" y="3990300"/>
              <a:ext cx="65325" cy="64575"/>
            </a:xfrm>
            <a:custGeom>
              <a:rect b="b" l="l" r="r" t="t"/>
              <a:pathLst>
                <a:path extrusionOk="0" h="2583" w="2613">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61"/>
            <p:cNvSpPr/>
            <p:nvPr/>
          </p:nvSpPr>
          <p:spPr>
            <a:xfrm>
              <a:off x="1566075" y="3991125"/>
              <a:ext cx="64300" cy="63750"/>
            </a:xfrm>
            <a:custGeom>
              <a:rect b="b" l="l" r="r" t="t"/>
              <a:pathLst>
                <a:path extrusionOk="0" h="2550" w="2572">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1"/>
            <p:cNvSpPr/>
            <p:nvPr/>
          </p:nvSpPr>
          <p:spPr>
            <a:xfrm>
              <a:off x="1566800" y="3991825"/>
              <a:ext cx="63575" cy="63050"/>
            </a:xfrm>
            <a:custGeom>
              <a:rect b="b" l="l" r="r" t="t"/>
              <a:pathLst>
                <a:path extrusionOk="0" h="2522" w="2543">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61"/>
            <p:cNvSpPr/>
            <p:nvPr/>
          </p:nvSpPr>
          <p:spPr>
            <a:xfrm>
              <a:off x="1567600" y="3992650"/>
              <a:ext cx="62775" cy="62225"/>
            </a:xfrm>
            <a:custGeom>
              <a:rect b="b" l="l" r="r" t="t"/>
              <a:pathLst>
                <a:path extrusionOk="0" h="2489" w="2511">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1"/>
            <p:cNvSpPr/>
            <p:nvPr/>
          </p:nvSpPr>
          <p:spPr>
            <a:xfrm>
              <a:off x="1568225" y="3993375"/>
              <a:ext cx="62150" cy="61500"/>
            </a:xfrm>
            <a:custGeom>
              <a:rect b="b" l="l" r="r" t="t"/>
              <a:pathLst>
                <a:path extrusionOk="0" h="2460" w="2486">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61"/>
            <p:cNvSpPr/>
            <p:nvPr/>
          </p:nvSpPr>
          <p:spPr>
            <a:xfrm>
              <a:off x="1568950" y="3994200"/>
              <a:ext cx="61325" cy="60675"/>
            </a:xfrm>
            <a:custGeom>
              <a:rect b="b" l="l" r="r" t="t"/>
              <a:pathLst>
                <a:path extrusionOk="0" h="2427" w="2453">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1"/>
            <p:cNvSpPr/>
            <p:nvPr/>
          </p:nvSpPr>
          <p:spPr>
            <a:xfrm>
              <a:off x="1569750" y="3994900"/>
              <a:ext cx="60525" cy="59875"/>
            </a:xfrm>
            <a:custGeom>
              <a:rect b="b" l="l" r="r" t="t"/>
              <a:pathLst>
                <a:path extrusionOk="0" h="2395" w="2421">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61"/>
            <p:cNvSpPr/>
            <p:nvPr/>
          </p:nvSpPr>
          <p:spPr>
            <a:xfrm>
              <a:off x="1570575" y="3995725"/>
              <a:ext cx="59700" cy="59050"/>
            </a:xfrm>
            <a:custGeom>
              <a:rect b="b" l="l" r="r" t="t"/>
              <a:pathLst>
                <a:path extrusionOk="0" h="2362" w="2388">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61"/>
            <p:cNvSpPr/>
            <p:nvPr/>
          </p:nvSpPr>
          <p:spPr>
            <a:xfrm>
              <a:off x="1571300" y="3996450"/>
              <a:ext cx="58975" cy="58425"/>
            </a:xfrm>
            <a:custGeom>
              <a:rect b="b" l="l" r="r" t="t"/>
              <a:pathLst>
                <a:path extrusionOk="0" h="2337" w="2359">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61"/>
            <p:cNvSpPr/>
            <p:nvPr/>
          </p:nvSpPr>
          <p:spPr>
            <a:xfrm>
              <a:off x="1572125" y="3997275"/>
              <a:ext cx="58150" cy="57500"/>
            </a:xfrm>
            <a:custGeom>
              <a:rect b="b" l="l" r="r" t="t"/>
              <a:pathLst>
                <a:path extrusionOk="0" h="2300" w="2326">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61"/>
            <p:cNvSpPr/>
            <p:nvPr/>
          </p:nvSpPr>
          <p:spPr>
            <a:xfrm>
              <a:off x="1572825" y="3997975"/>
              <a:ext cx="57350" cy="56775"/>
            </a:xfrm>
            <a:custGeom>
              <a:rect b="b" l="l" r="r" t="t"/>
              <a:pathLst>
                <a:path extrusionOk="0" h="2271" w="2294">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61"/>
            <p:cNvSpPr/>
            <p:nvPr/>
          </p:nvSpPr>
          <p:spPr>
            <a:xfrm>
              <a:off x="1573650" y="3998800"/>
              <a:ext cx="56525" cy="55800"/>
            </a:xfrm>
            <a:custGeom>
              <a:rect b="b" l="l" r="r" t="t"/>
              <a:pathLst>
                <a:path extrusionOk="0" h="2232" w="2261">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61"/>
            <p:cNvSpPr/>
            <p:nvPr/>
          </p:nvSpPr>
          <p:spPr>
            <a:xfrm>
              <a:off x="1574375" y="3999525"/>
              <a:ext cx="55800" cy="55150"/>
            </a:xfrm>
            <a:custGeom>
              <a:rect b="b" l="l" r="r" t="t"/>
              <a:pathLst>
                <a:path extrusionOk="0" h="2206" w="2232">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61"/>
            <p:cNvSpPr/>
            <p:nvPr/>
          </p:nvSpPr>
          <p:spPr>
            <a:xfrm>
              <a:off x="1575200" y="4000350"/>
              <a:ext cx="54975" cy="54325"/>
            </a:xfrm>
            <a:custGeom>
              <a:rect b="b" l="l" r="r" t="t"/>
              <a:pathLst>
                <a:path extrusionOk="0" h="2173" w="2199">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61"/>
            <p:cNvSpPr/>
            <p:nvPr/>
          </p:nvSpPr>
          <p:spPr>
            <a:xfrm>
              <a:off x="1575925" y="4001050"/>
              <a:ext cx="54250" cy="53500"/>
            </a:xfrm>
            <a:custGeom>
              <a:rect b="b" l="l" r="r" t="t"/>
              <a:pathLst>
                <a:path extrusionOk="0" h="2140" w="217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61"/>
            <p:cNvSpPr/>
            <p:nvPr/>
          </p:nvSpPr>
          <p:spPr>
            <a:xfrm>
              <a:off x="1576625" y="4001875"/>
              <a:ext cx="53450" cy="52700"/>
            </a:xfrm>
            <a:custGeom>
              <a:rect b="b" l="l" r="r" t="t"/>
              <a:pathLst>
                <a:path extrusionOk="0" h="2108" w="2138">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61"/>
            <p:cNvSpPr/>
            <p:nvPr/>
          </p:nvSpPr>
          <p:spPr>
            <a:xfrm>
              <a:off x="1577450" y="4002600"/>
              <a:ext cx="52725" cy="51975"/>
            </a:xfrm>
            <a:custGeom>
              <a:rect b="b" l="l" r="r" t="t"/>
              <a:pathLst>
                <a:path extrusionOk="0" h="2079" w="2109">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61"/>
            <p:cNvSpPr/>
            <p:nvPr/>
          </p:nvSpPr>
          <p:spPr>
            <a:xfrm>
              <a:off x="1578275" y="4003425"/>
              <a:ext cx="51800" cy="51150"/>
            </a:xfrm>
            <a:custGeom>
              <a:rect b="b" l="l" r="r" t="t"/>
              <a:pathLst>
                <a:path extrusionOk="0" h="2046" w="2072">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1"/>
            <p:cNvSpPr/>
            <p:nvPr/>
          </p:nvSpPr>
          <p:spPr>
            <a:xfrm>
              <a:off x="1579000" y="4004125"/>
              <a:ext cx="51075" cy="50425"/>
            </a:xfrm>
            <a:custGeom>
              <a:rect b="b" l="l" r="r" t="t"/>
              <a:pathLst>
                <a:path extrusionOk="0" h="2017" w="2043">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61"/>
            <p:cNvSpPr/>
            <p:nvPr/>
          </p:nvSpPr>
          <p:spPr>
            <a:xfrm>
              <a:off x="1579800" y="4004950"/>
              <a:ext cx="50150" cy="49600"/>
            </a:xfrm>
            <a:custGeom>
              <a:rect b="b" l="l" r="r" t="t"/>
              <a:pathLst>
                <a:path extrusionOk="0" h="1984" w="2006">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61"/>
            <p:cNvSpPr/>
            <p:nvPr/>
          </p:nvSpPr>
          <p:spPr>
            <a:xfrm>
              <a:off x="1580525" y="4005675"/>
              <a:ext cx="49325" cy="48775"/>
            </a:xfrm>
            <a:custGeom>
              <a:rect b="b" l="l" r="r" t="t"/>
              <a:pathLst>
                <a:path extrusionOk="0" h="1951" w="1973">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61"/>
            <p:cNvSpPr/>
            <p:nvPr/>
          </p:nvSpPr>
          <p:spPr>
            <a:xfrm>
              <a:off x="1581350" y="4006500"/>
              <a:ext cx="48500" cy="48100"/>
            </a:xfrm>
            <a:custGeom>
              <a:rect b="b" l="l" r="r" t="t"/>
              <a:pathLst>
                <a:path extrusionOk="0" h="1924" w="194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61"/>
            <p:cNvSpPr/>
            <p:nvPr/>
          </p:nvSpPr>
          <p:spPr>
            <a:xfrm>
              <a:off x="1582075" y="4007200"/>
              <a:ext cx="47675" cy="47400"/>
            </a:xfrm>
            <a:custGeom>
              <a:rect b="b" l="l" r="r" t="t"/>
              <a:pathLst>
                <a:path extrusionOk="0" h="1896" w="1907">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61"/>
            <p:cNvSpPr/>
            <p:nvPr/>
          </p:nvSpPr>
          <p:spPr>
            <a:xfrm>
              <a:off x="1582875" y="4008025"/>
              <a:ext cx="46875" cy="46425"/>
            </a:xfrm>
            <a:custGeom>
              <a:rect b="b" l="l" r="r" t="t"/>
              <a:pathLst>
                <a:path extrusionOk="0" h="1857" w="1875">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61"/>
            <p:cNvSpPr/>
            <p:nvPr/>
          </p:nvSpPr>
          <p:spPr>
            <a:xfrm>
              <a:off x="1583600" y="4008750"/>
              <a:ext cx="46150" cy="45700"/>
            </a:xfrm>
            <a:custGeom>
              <a:rect b="b" l="l" r="r" t="t"/>
              <a:pathLst>
                <a:path extrusionOk="0" h="1828" w="1846">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61"/>
            <p:cNvSpPr/>
            <p:nvPr/>
          </p:nvSpPr>
          <p:spPr>
            <a:xfrm>
              <a:off x="1584325" y="4009575"/>
              <a:ext cx="45325" cy="44875"/>
            </a:xfrm>
            <a:custGeom>
              <a:rect b="b" l="l" r="r" t="t"/>
              <a:pathLst>
                <a:path extrusionOk="0" h="1795" w="1813">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1"/>
            <p:cNvSpPr/>
            <p:nvPr/>
          </p:nvSpPr>
          <p:spPr>
            <a:xfrm>
              <a:off x="1585150" y="4010275"/>
              <a:ext cx="44600" cy="44175"/>
            </a:xfrm>
            <a:custGeom>
              <a:rect b="b" l="l" r="r" t="t"/>
              <a:pathLst>
                <a:path extrusionOk="0" h="1767" w="1784">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61"/>
            <p:cNvSpPr/>
            <p:nvPr/>
          </p:nvSpPr>
          <p:spPr>
            <a:xfrm>
              <a:off x="1585950" y="4011100"/>
              <a:ext cx="43700" cy="43325"/>
            </a:xfrm>
            <a:custGeom>
              <a:rect b="b" l="l" r="r" t="t"/>
              <a:pathLst>
                <a:path extrusionOk="0" h="1733" w="1748">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1"/>
            <p:cNvSpPr/>
            <p:nvPr/>
          </p:nvSpPr>
          <p:spPr>
            <a:xfrm>
              <a:off x="1586675" y="4011825"/>
              <a:ext cx="43075" cy="42600"/>
            </a:xfrm>
            <a:custGeom>
              <a:rect b="b" l="l" r="r" t="t"/>
              <a:pathLst>
                <a:path extrusionOk="0" h="1704" w="1723">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61"/>
            <p:cNvSpPr/>
            <p:nvPr/>
          </p:nvSpPr>
          <p:spPr>
            <a:xfrm>
              <a:off x="1587500" y="4012650"/>
              <a:ext cx="42150" cy="41650"/>
            </a:xfrm>
            <a:custGeom>
              <a:rect b="b" l="l" r="r" t="t"/>
              <a:pathLst>
                <a:path extrusionOk="0" h="1666" w="1686">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61"/>
            <p:cNvSpPr/>
            <p:nvPr/>
          </p:nvSpPr>
          <p:spPr>
            <a:xfrm>
              <a:off x="1588225" y="4013350"/>
              <a:ext cx="41225" cy="41075"/>
            </a:xfrm>
            <a:custGeom>
              <a:rect b="b" l="l" r="r" t="t"/>
              <a:pathLst>
                <a:path extrusionOk="0" h="1643" w="1649">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61"/>
            <p:cNvSpPr/>
            <p:nvPr/>
          </p:nvSpPr>
          <p:spPr>
            <a:xfrm>
              <a:off x="1589025" y="4014175"/>
              <a:ext cx="40625" cy="40250"/>
            </a:xfrm>
            <a:custGeom>
              <a:rect b="b" l="l" r="r" t="t"/>
              <a:pathLst>
                <a:path extrusionOk="0" h="1610" w="1625">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1"/>
            <p:cNvSpPr/>
            <p:nvPr/>
          </p:nvSpPr>
          <p:spPr>
            <a:xfrm>
              <a:off x="1589750" y="4014900"/>
              <a:ext cx="39800" cy="39400"/>
            </a:xfrm>
            <a:custGeom>
              <a:rect b="b" l="l" r="r" t="t"/>
              <a:pathLst>
                <a:path extrusionOk="0" h="1576" w="1592">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61"/>
            <p:cNvSpPr/>
            <p:nvPr/>
          </p:nvSpPr>
          <p:spPr>
            <a:xfrm>
              <a:off x="1590575" y="4015725"/>
              <a:ext cx="39075" cy="38575"/>
            </a:xfrm>
            <a:custGeom>
              <a:rect b="b" l="l" r="r" t="t"/>
              <a:pathLst>
                <a:path extrusionOk="0" h="1543" w="1563">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1"/>
            <p:cNvSpPr/>
            <p:nvPr/>
          </p:nvSpPr>
          <p:spPr>
            <a:xfrm>
              <a:off x="1591300" y="4016425"/>
              <a:ext cx="38250" cy="38000"/>
            </a:xfrm>
            <a:custGeom>
              <a:rect b="b" l="l" r="r" t="t"/>
              <a:pathLst>
                <a:path extrusionOk="0" h="1520" w="153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61"/>
            <p:cNvSpPr/>
            <p:nvPr/>
          </p:nvSpPr>
          <p:spPr>
            <a:xfrm>
              <a:off x="1592000" y="4017250"/>
              <a:ext cx="37550" cy="37075"/>
            </a:xfrm>
            <a:custGeom>
              <a:rect b="b" l="l" r="r" t="t"/>
              <a:pathLst>
                <a:path extrusionOk="0" h="1483" w="1502">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61"/>
            <p:cNvSpPr/>
            <p:nvPr/>
          </p:nvSpPr>
          <p:spPr>
            <a:xfrm>
              <a:off x="1592825" y="4017975"/>
              <a:ext cx="36725" cy="36350"/>
            </a:xfrm>
            <a:custGeom>
              <a:rect b="b" l="l" r="r" t="t"/>
              <a:pathLst>
                <a:path extrusionOk="0" h="1454" w="1469">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61"/>
            <p:cNvSpPr/>
            <p:nvPr/>
          </p:nvSpPr>
          <p:spPr>
            <a:xfrm>
              <a:off x="1593650" y="4018800"/>
              <a:ext cx="35700" cy="35525"/>
            </a:xfrm>
            <a:custGeom>
              <a:rect b="b" l="l" r="r" t="t"/>
              <a:pathLst>
                <a:path extrusionOk="0" h="1421" w="1428">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61"/>
            <p:cNvSpPr/>
            <p:nvPr/>
          </p:nvSpPr>
          <p:spPr>
            <a:xfrm>
              <a:off x="1594375" y="4019500"/>
              <a:ext cx="35175" cy="34725"/>
            </a:xfrm>
            <a:custGeom>
              <a:rect b="b" l="l" r="r" t="t"/>
              <a:pathLst>
                <a:path extrusionOk="0" h="1389" w="1407">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61"/>
            <p:cNvSpPr/>
            <p:nvPr/>
          </p:nvSpPr>
          <p:spPr>
            <a:xfrm>
              <a:off x="1595175" y="4020325"/>
              <a:ext cx="34175" cy="34000"/>
            </a:xfrm>
            <a:custGeom>
              <a:rect b="b" l="l" r="r" t="t"/>
              <a:pathLst>
                <a:path extrusionOk="0" h="1360" w="1367">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61"/>
            <p:cNvSpPr/>
            <p:nvPr/>
          </p:nvSpPr>
          <p:spPr>
            <a:xfrm>
              <a:off x="1595800" y="4021050"/>
              <a:ext cx="33550" cy="33275"/>
            </a:xfrm>
            <a:custGeom>
              <a:rect b="b" l="l" r="r" t="t"/>
              <a:pathLst>
                <a:path extrusionOk="0" h="1331" w="1342">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61"/>
            <p:cNvSpPr/>
            <p:nvPr/>
          </p:nvSpPr>
          <p:spPr>
            <a:xfrm>
              <a:off x="1596525" y="4021875"/>
              <a:ext cx="32825" cy="32275"/>
            </a:xfrm>
            <a:custGeom>
              <a:rect b="b" l="l" r="r" t="t"/>
              <a:pathLst>
                <a:path extrusionOk="0" h="1291" w="1313">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61"/>
            <p:cNvSpPr/>
            <p:nvPr/>
          </p:nvSpPr>
          <p:spPr>
            <a:xfrm>
              <a:off x="1597350" y="4022575"/>
              <a:ext cx="31900" cy="31575"/>
            </a:xfrm>
            <a:custGeom>
              <a:rect b="b" l="l" r="r" t="t"/>
              <a:pathLst>
                <a:path extrusionOk="0" h="1263" w="1276">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61"/>
            <p:cNvSpPr/>
            <p:nvPr/>
          </p:nvSpPr>
          <p:spPr>
            <a:xfrm>
              <a:off x="1598050" y="4023400"/>
              <a:ext cx="31300" cy="30750"/>
            </a:xfrm>
            <a:custGeom>
              <a:rect b="b" l="l" r="r" t="t"/>
              <a:pathLst>
                <a:path extrusionOk="0" h="1230" w="1252">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61"/>
            <p:cNvSpPr/>
            <p:nvPr/>
          </p:nvSpPr>
          <p:spPr>
            <a:xfrm>
              <a:off x="1598875" y="4024025"/>
              <a:ext cx="30375" cy="30000"/>
            </a:xfrm>
            <a:custGeom>
              <a:rect b="b" l="l" r="r" t="t"/>
              <a:pathLst>
                <a:path extrusionOk="0" h="1200" w="1215">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61"/>
            <p:cNvSpPr/>
            <p:nvPr/>
          </p:nvSpPr>
          <p:spPr>
            <a:xfrm>
              <a:off x="1599600" y="4024750"/>
              <a:ext cx="29650" cy="29250"/>
            </a:xfrm>
            <a:custGeom>
              <a:rect b="b" l="l" r="r" t="t"/>
              <a:pathLst>
                <a:path extrusionOk="0" h="1170" w="1186">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1"/>
            <p:cNvSpPr/>
            <p:nvPr/>
          </p:nvSpPr>
          <p:spPr>
            <a:xfrm>
              <a:off x="1600425" y="4025550"/>
              <a:ext cx="28825" cy="28325"/>
            </a:xfrm>
            <a:custGeom>
              <a:rect b="b" l="l" r="r" t="t"/>
              <a:pathLst>
                <a:path extrusionOk="0" h="1133" w="1153">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61"/>
            <p:cNvSpPr/>
            <p:nvPr/>
          </p:nvSpPr>
          <p:spPr>
            <a:xfrm>
              <a:off x="1601125" y="4026375"/>
              <a:ext cx="28125" cy="27500"/>
            </a:xfrm>
            <a:custGeom>
              <a:rect b="b" l="l" r="r" t="t"/>
              <a:pathLst>
                <a:path extrusionOk="0" h="1100" w="1125">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61"/>
            <p:cNvSpPr/>
            <p:nvPr/>
          </p:nvSpPr>
          <p:spPr>
            <a:xfrm>
              <a:off x="1601950" y="4027100"/>
              <a:ext cx="27300" cy="26900"/>
            </a:xfrm>
            <a:custGeom>
              <a:rect b="b" l="l" r="r" t="t"/>
              <a:pathLst>
                <a:path extrusionOk="0" h="1076" w="1092">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61"/>
            <p:cNvSpPr/>
            <p:nvPr/>
          </p:nvSpPr>
          <p:spPr>
            <a:xfrm>
              <a:off x="1602675" y="4027925"/>
              <a:ext cx="26475" cy="25950"/>
            </a:xfrm>
            <a:custGeom>
              <a:rect b="b" l="l" r="r" t="t"/>
              <a:pathLst>
                <a:path extrusionOk="0" h="1038" w="1059">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61"/>
            <p:cNvSpPr/>
            <p:nvPr/>
          </p:nvSpPr>
          <p:spPr>
            <a:xfrm>
              <a:off x="1603500" y="4028625"/>
              <a:ext cx="25650" cy="25250"/>
            </a:xfrm>
            <a:custGeom>
              <a:rect b="b" l="l" r="r" t="t"/>
              <a:pathLst>
                <a:path extrusionOk="0" h="1010" w="1026">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61"/>
            <p:cNvSpPr/>
            <p:nvPr/>
          </p:nvSpPr>
          <p:spPr>
            <a:xfrm>
              <a:off x="1604200" y="4029450"/>
              <a:ext cx="24950" cy="24450"/>
            </a:xfrm>
            <a:custGeom>
              <a:rect b="b" l="l" r="r" t="t"/>
              <a:pathLst>
                <a:path extrusionOk="0" h="978" w="998">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61"/>
            <p:cNvSpPr/>
            <p:nvPr/>
          </p:nvSpPr>
          <p:spPr>
            <a:xfrm>
              <a:off x="1605025" y="4030175"/>
              <a:ext cx="24125" cy="23725"/>
            </a:xfrm>
            <a:custGeom>
              <a:rect b="b" l="l" r="r" t="t"/>
              <a:pathLst>
                <a:path extrusionOk="0" h="949" w="965">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61"/>
            <p:cNvSpPr/>
            <p:nvPr/>
          </p:nvSpPr>
          <p:spPr>
            <a:xfrm>
              <a:off x="1605750" y="4031000"/>
              <a:ext cx="23400" cy="22900"/>
            </a:xfrm>
            <a:custGeom>
              <a:rect b="b" l="l" r="r" t="t"/>
              <a:pathLst>
                <a:path extrusionOk="0" h="916" w="936">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1"/>
            <p:cNvSpPr/>
            <p:nvPr/>
          </p:nvSpPr>
          <p:spPr>
            <a:xfrm>
              <a:off x="1606575" y="4031700"/>
              <a:ext cx="22475" cy="22200"/>
            </a:xfrm>
            <a:custGeom>
              <a:rect b="b" l="l" r="r" t="t"/>
              <a:pathLst>
                <a:path extrusionOk="0" h="888" w="899">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61"/>
            <p:cNvSpPr/>
            <p:nvPr/>
          </p:nvSpPr>
          <p:spPr>
            <a:xfrm>
              <a:off x="1607275" y="4032425"/>
              <a:ext cx="21650" cy="21375"/>
            </a:xfrm>
            <a:custGeom>
              <a:rect b="b" l="l" r="r" t="t"/>
              <a:pathLst>
                <a:path extrusionOk="0" h="855" w="866">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1"/>
            <p:cNvSpPr/>
            <p:nvPr/>
          </p:nvSpPr>
          <p:spPr>
            <a:xfrm>
              <a:off x="1608100" y="4033250"/>
              <a:ext cx="20825" cy="20550"/>
            </a:xfrm>
            <a:custGeom>
              <a:rect b="b" l="l" r="r" t="t"/>
              <a:pathLst>
                <a:path extrusionOk="0" h="822" w="833">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61"/>
            <p:cNvSpPr/>
            <p:nvPr/>
          </p:nvSpPr>
          <p:spPr>
            <a:xfrm>
              <a:off x="1608825" y="4034075"/>
              <a:ext cx="20100" cy="19825"/>
            </a:xfrm>
            <a:custGeom>
              <a:rect b="b" l="l" r="r" t="t"/>
              <a:pathLst>
                <a:path extrusionOk="0" h="793" w="804">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1"/>
            <p:cNvSpPr/>
            <p:nvPr/>
          </p:nvSpPr>
          <p:spPr>
            <a:xfrm>
              <a:off x="1609650" y="4034775"/>
              <a:ext cx="19400" cy="18950"/>
            </a:xfrm>
            <a:custGeom>
              <a:rect b="b" l="l" r="r" t="t"/>
              <a:pathLst>
                <a:path extrusionOk="0" h="758" w="776">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61"/>
            <p:cNvSpPr/>
            <p:nvPr/>
          </p:nvSpPr>
          <p:spPr>
            <a:xfrm>
              <a:off x="1610350" y="4035600"/>
              <a:ext cx="18700" cy="18125"/>
            </a:xfrm>
            <a:custGeom>
              <a:rect b="b" l="l" r="r" t="t"/>
              <a:pathLst>
                <a:path extrusionOk="0" h="725" w="748">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1"/>
            <p:cNvSpPr/>
            <p:nvPr/>
          </p:nvSpPr>
          <p:spPr>
            <a:xfrm>
              <a:off x="1611175" y="4036325"/>
              <a:ext cx="17650" cy="17400"/>
            </a:xfrm>
            <a:custGeom>
              <a:rect b="b" l="l" r="r" t="t"/>
              <a:pathLst>
                <a:path extrusionOk="0" h="696" w="706">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61"/>
            <p:cNvSpPr/>
            <p:nvPr/>
          </p:nvSpPr>
          <p:spPr>
            <a:xfrm>
              <a:off x="1611900" y="4037150"/>
              <a:ext cx="16925" cy="16575"/>
            </a:xfrm>
            <a:custGeom>
              <a:rect b="b" l="l" r="r" t="t"/>
              <a:pathLst>
                <a:path extrusionOk="0" h="663" w="677">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1"/>
            <p:cNvSpPr/>
            <p:nvPr/>
          </p:nvSpPr>
          <p:spPr>
            <a:xfrm>
              <a:off x="1612725" y="4037850"/>
              <a:ext cx="16100" cy="15875"/>
            </a:xfrm>
            <a:custGeom>
              <a:rect b="b" l="l" r="r" t="t"/>
              <a:pathLst>
                <a:path extrusionOk="0" h="635" w="644">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61"/>
            <p:cNvSpPr/>
            <p:nvPr/>
          </p:nvSpPr>
          <p:spPr>
            <a:xfrm>
              <a:off x="1613425" y="4038675"/>
              <a:ext cx="15400" cy="15050"/>
            </a:xfrm>
            <a:custGeom>
              <a:rect b="b" l="l" r="r" t="t"/>
              <a:pathLst>
                <a:path extrusionOk="0" h="602" w="616">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1"/>
            <p:cNvSpPr/>
            <p:nvPr/>
          </p:nvSpPr>
          <p:spPr>
            <a:xfrm>
              <a:off x="1614250" y="4039400"/>
              <a:ext cx="14575" cy="14225"/>
            </a:xfrm>
            <a:custGeom>
              <a:rect b="b" l="l" r="r" t="t"/>
              <a:pathLst>
                <a:path extrusionOk="0" h="569" w="583">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61"/>
            <p:cNvSpPr/>
            <p:nvPr/>
          </p:nvSpPr>
          <p:spPr>
            <a:xfrm>
              <a:off x="1614975" y="4040125"/>
              <a:ext cx="13750" cy="13600"/>
            </a:xfrm>
            <a:custGeom>
              <a:rect b="b" l="l" r="r" t="t"/>
              <a:pathLst>
                <a:path extrusionOk="0" h="544" w="55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61"/>
            <p:cNvSpPr/>
            <p:nvPr/>
          </p:nvSpPr>
          <p:spPr>
            <a:xfrm>
              <a:off x="1615800" y="4040925"/>
              <a:ext cx="13025" cy="12800"/>
            </a:xfrm>
            <a:custGeom>
              <a:rect b="b" l="l" r="r" t="t"/>
              <a:pathLst>
                <a:path extrusionOk="0" h="512" w="521">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61"/>
            <p:cNvSpPr/>
            <p:nvPr/>
          </p:nvSpPr>
          <p:spPr>
            <a:xfrm>
              <a:off x="1616500" y="4041750"/>
              <a:ext cx="12225" cy="11875"/>
            </a:xfrm>
            <a:custGeom>
              <a:rect b="b" l="l" r="r" t="t"/>
              <a:pathLst>
                <a:path extrusionOk="0" h="475" w="489">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61"/>
            <p:cNvSpPr/>
            <p:nvPr/>
          </p:nvSpPr>
          <p:spPr>
            <a:xfrm>
              <a:off x="1617325" y="4042475"/>
              <a:ext cx="11400" cy="11150"/>
            </a:xfrm>
            <a:custGeom>
              <a:rect b="b" l="l" r="r" t="t"/>
              <a:pathLst>
                <a:path extrusionOk="0" h="446" w="456">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61"/>
            <p:cNvSpPr/>
            <p:nvPr/>
          </p:nvSpPr>
          <p:spPr>
            <a:xfrm>
              <a:off x="1618050" y="4043275"/>
              <a:ext cx="10675" cy="10350"/>
            </a:xfrm>
            <a:custGeom>
              <a:rect b="b" l="l" r="r" t="t"/>
              <a:pathLst>
                <a:path extrusionOk="0" h="414" w="427">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61"/>
            <p:cNvSpPr/>
            <p:nvPr/>
          </p:nvSpPr>
          <p:spPr>
            <a:xfrm>
              <a:off x="1618875" y="4044000"/>
              <a:ext cx="9750" cy="9575"/>
            </a:xfrm>
            <a:custGeom>
              <a:rect b="b" l="l" r="r" t="t"/>
              <a:pathLst>
                <a:path extrusionOk="0" h="383" w="39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61"/>
            <p:cNvSpPr/>
            <p:nvPr/>
          </p:nvSpPr>
          <p:spPr>
            <a:xfrm>
              <a:off x="1619575" y="4044825"/>
              <a:ext cx="9150" cy="8800"/>
            </a:xfrm>
            <a:custGeom>
              <a:rect b="b" l="l" r="r" t="t"/>
              <a:pathLst>
                <a:path extrusionOk="0" h="352" w="366">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61"/>
            <p:cNvSpPr/>
            <p:nvPr/>
          </p:nvSpPr>
          <p:spPr>
            <a:xfrm>
              <a:off x="1620400" y="4045550"/>
              <a:ext cx="8225" cy="8075"/>
            </a:xfrm>
            <a:custGeom>
              <a:rect b="b" l="l" r="r" t="t"/>
              <a:pathLst>
                <a:path extrusionOk="0" h="323" w="329">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61"/>
            <p:cNvSpPr/>
            <p:nvPr/>
          </p:nvSpPr>
          <p:spPr>
            <a:xfrm>
              <a:off x="1621125" y="4046350"/>
              <a:ext cx="7500" cy="7075"/>
            </a:xfrm>
            <a:custGeom>
              <a:rect b="b" l="l" r="r" t="t"/>
              <a:pathLst>
                <a:path extrusionOk="0" h="283" w="30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1"/>
            <p:cNvSpPr/>
            <p:nvPr/>
          </p:nvSpPr>
          <p:spPr>
            <a:xfrm>
              <a:off x="1621950" y="4047075"/>
              <a:ext cx="6675" cy="6550"/>
            </a:xfrm>
            <a:custGeom>
              <a:rect b="b" l="l" r="r" t="t"/>
              <a:pathLst>
                <a:path extrusionOk="0" h="262" w="267">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61"/>
            <p:cNvSpPr/>
            <p:nvPr/>
          </p:nvSpPr>
          <p:spPr>
            <a:xfrm>
              <a:off x="2257925" y="4247300"/>
              <a:ext cx="34675" cy="34275"/>
            </a:xfrm>
            <a:custGeom>
              <a:rect b="b" l="l" r="r" t="t"/>
              <a:pathLst>
                <a:path extrusionOk="0" h="1371" w="1387">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61"/>
            <p:cNvSpPr/>
            <p:nvPr/>
          </p:nvSpPr>
          <p:spPr>
            <a:xfrm>
              <a:off x="2258250" y="4247600"/>
              <a:ext cx="34250" cy="33875"/>
            </a:xfrm>
            <a:custGeom>
              <a:rect b="b" l="l" r="r" t="t"/>
              <a:pathLst>
                <a:path extrusionOk="0" h="1355" w="137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61"/>
            <p:cNvSpPr/>
            <p:nvPr/>
          </p:nvSpPr>
          <p:spPr>
            <a:xfrm>
              <a:off x="2258650" y="4247900"/>
              <a:ext cx="33850" cy="33575"/>
            </a:xfrm>
            <a:custGeom>
              <a:rect b="b" l="l" r="r" t="t"/>
              <a:pathLst>
                <a:path extrusionOk="0" h="1343" w="1354">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61"/>
            <p:cNvSpPr/>
            <p:nvPr/>
          </p:nvSpPr>
          <p:spPr>
            <a:xfrm>
              <a:off x="2259050" y="4248325"/>
              <a:ext cx="33550" cy="33150"/>
            </a:xfrm>
            <a:custGeom>
              <a:rect b="b" l="l" r="r" t="t"/>
              <a:pathLst>
                <a:path extrusionOk="0" h="1326" w="1342">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61"/>
            <p:cNvSpPr/>
            <p:nvPr/>
          </p:nvSpPr>
          <p:spPr>
            <a:xfrm>
              <a:off x="2259475" y="4248625"/>
              <a:ext cx="33125" cy="32850"/>
            </a:xfrm>
            <a:custGeom>
              <a:rect b="b" l="l" r="r" t="t"/>
              <a:pathLst>
                <a:path extrusionOk="0" h="1314" w="1325">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61"/>
            <p:cNvSpPr/>
            <p:nvPr/>
          </p:nvSpPr>
          <p:spPr>
            <a:xfrm>
              <a:off x="2259775" y="4249025"/>
              <a:ext cx="32725" cy="32450"/>
            </a:xfrm>
            <a:custGeom>
              <a:rect b="b" l="l" r="r" t="t"/>
              <a:pathLst>
                <a:path extrusionOk="0" h="1298" w="1309">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61"/>
            <p:cNvSpPr/>
            <p:nvPr/>
          </p:nvSpPr>
          <p:spPr>
            <a:xfrm>
              <a:off x="2260200" y="4249450"/>
              <a:ext cx="32300" cy="31925"/>
            </a:xfrm>
            <a:custGeom>
              <a:rect b="b" l="l" r="r" t="t"/>
              <a:pathLst>
                <a:path extrusionOk="0" h="1277" w="1292">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1"/>
            <p:cNvSpPr/>
            <p:nvPr/>
          </p:nvSpPr>
          <p:spPr>
            <a:xfrm>
              <a:off x="2260500" y="4249850"/>
              <a:ext cx="32100" cy="31625"/>
            </a:xfrm>
            <a:custGeom>
              <a:rect b="b" l="l" r="r" t="t"/>
              <a:pathLst>
                <a:path extrusionOk="0" h="1265" w="1284">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61"/>
            <p:cNvSpPr/>
            <p:nvPr/>
          </p:nvSpPr>
          <p:spPr>
            <a:xfrm>
              <a:off x="2260800" y="4250175"/>
              <a:ext cx="31600" cy="31300"/>
            </a:xfrm>
            <a:custGeom>
              <a:rect b="b" l="l" r="r" t="t"/>
              <a:pathLst>
                <a:path extrusionOk="0" h="1252" w="1264">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1"/>
            <p:cNvSpPr/>
            <p:nvPr/>
          </p:nvSpPr>
          <p:spPr>
            <a:xfrm>
              <a:off x="2261225" y="4250575"/>
              <a:ext cx="31175" cy="30900"/>
            </a:xfrm>
            <a:custGeom>
              <a:rect b="b" l="l" r="r" t="t"/>
              <a:pathLst>
                <a:path extrusionOk="0" h="1236" w="1247">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61"/>
            <p:cNvSpPr/>
            <p:nvPr/>
          </p:nvSpPr>
          <p:spPr>
            <a:xfrm>
              <a:off x="2261625" y="4250975"/>
              <a:ext cx="30775" cy="30500"/>
            </a:xfrm>
            <a:custGeom>
              <a:rect b="b" l="l" r="r" t="t"/>
              <a:pathLst>
                <a:path extrusionOk="0" h="1220" w="1231">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1"/>
            <p:cNvSpPr/>
            <p:nvPr/>
          </p:nvSpPr>
          <p:spPr>
            <a:xfrm>
              <a:off x="2262025" y="4251400"/>
              <a:ext cx="30475" cy="30025"/>
            </a:xfrm>
            <a:custGeom>
              <a:rect b="b" l="l" r="r" t="t"/>
              <a:pathLst>
                <a:path extrusionOk="0" h="1201" w="1219">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61"/>
            <p:cNvSpPr/>
            <p:nvPr/>
          </p:nvSpPr>
          <p:spPr>
            <a:xfrm>
              <a:off x="2262350" y="4251700"/>
              <a:ext cx="30050" cy="29725"/>
            </a:xfrm>
            <a:custGeom>
              <a:rect b="b" l="l" r="r" t="t"/>
              <a:pathLst>
                <a:path extrusionOk="0" h="1189" w="1202">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1"/>
            <p:cNvSpPr/>
            <p:nvPr/>
          </p:nvSpPr>
          <p:spPr>
            <a:xfrm>
              <a:off x="2262750" y="4252100"/>
              <a:ext cx="29650" cy="29225"/>
            </a:xfrm>
            <a:custGeom>
              <a:rect b="b" l="l" r="r" t="t"/>
              <a:pathLst>
                <a:path extrusionOk="0" h="1169" w="1186">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61"/>
            <p:cNvSpPr/>
            <p:nvPr/>
          </p:nvSpPr>
          <p:spPr>
            <a:xfrm>
              <a:off x="2263175" y="4252425"/>
              <a:ext cx="29225" cy="28900"/>
            </a:xfrm>
            <a:custGeom>
              <a:rect b="b" l="l" r="r" t="t"/>
              <a:pathLst>
                <a:path extrusionOk="0" h="1156" w="1169">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1"/>
            <p:cNvSpPr/>
            <p:nvPr/>
          </p:nvSpPr>
          <p:spPr>
            <a:xfrm>
              <a:off x="2263575" y="4252725"/>
              <a:ext cx="28825" cy="28650"/>
            </a:xfrm>
            <a:custGeom>
              <a:rect b="b" l="l" r="r" t="t"/>
              <a:pathLst>
                <a:path extrusionOk="0" h="1146" w="1153">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61"/>
            <p:cNvSpPr/>
            <p:nvPr/>
          </p:nvSpPr>
          <p:spPr>
            <a:xfrm>
              <a:off x="2263875" y="4253125"/>
              <a:ext cx="28525" cy="28200"/>
            </a:xfrm>
            <a:custGeom>
              <a:rect b="b" l="l" r="r" t="t"/>
              <a:pathLst>
                <a:path extrusionOk="0" h="1128" w="1141">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1"/>
            <p:cNvSpPr/>
            <p:nvPr/>
          </p:nvSpPr>
          <p:spPr>
            <a:xfrm>
              <a:off x="2264200" y="4253550"/>
              <a:ext cx="28200" cy="27775"/>
            </a:xfrm>
            <a:custGeom>
              <a:rect b="b" l="l" r="r" t="t"/>
              <a:pathLst>
                <a:path extrusionOk="0" h="1111" w="1128">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61"/>
            <p:cNvSpPr/>
            <p:nvPr/>
          </p:nvSpPr>
          <p:spPr>
            <a:xfrm>
              <a:off x="2264600" y="4253950"/>
              <a:ext cx="27800" cy="27200"/>
            </a:xfrm>
            <a:custGeom>
              <a:rect b="b" l="l" r="r" t="t"/>
              <a:pathLst>
                <a:path extrusionOk="0" h="1088" w="1112">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61"/>
            <p:cNvSpPr/>
            <p:nvPr/>
          </p:nvSpPr>
          <p:spPr>
            <a:xfrm>
              <a:off x="2264900" y="4254275"/>
              <a:ext cx="27500" cy="27075"/>
            </a:xfrm>
            <a:custGeom>
              <a:rect b="b" l="l" r="r" t="t"/>
              <a:pathLst>
                <a:path extrusionOk="0" h="1083" w="110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61"/>
            <p:cNvSpPr/>
            <p:nvPr/>
          </p:nvSpPr>
          <p:spPr>
            <a:xfrm>
              <a:off x="2265325" y="4254675"/>
              <a:ext cx="26975" cy="26675"/>
            </a:xfrm>
            <a:custGeom>
              <a:rect b="b" l="l" r="r" t="t"/>
              <a:pathLst>
                <a:path extrusionOk="0" h="1067" w="1079">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61"/>
            <p:cNvSpPr/>
            <p:nvPr/>
          </p:nvSpPr>
          <p:spPr>
            <a:xfrm>
              <a:off x="2265725" y="4255075"/>
              <a:ext cx="26575" cy="26275"/>
            </a:xfrm>
            <a:custGeom>
              <a:rect b="b" l="l" r="r" t="t"/>
              <a:pathLst>
                <a:path extrusionOk="0" h="1051" w="1063">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61"/>
            <p:cNvSpPr/>
            <p:nvPr/>
          </p:nvSpPr>
          <p:spPr>
            <a:xfrm>
              <a:off x="2266125" y="4255500"/>
              <a:ext cx="25975" cy="25850"/>
            </a:xfrm>
            <a:custGeom>
              <a:rect b="b" l="l" r="r" t="t"/>
              <a:pathLst>
                <a:path extrusionOk="0" h="1034" w="1039">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61"/>
            <p:cNvSpPr/>
            <p:nvPr/>
          </p:nvSpPr>
          <p:spPr>
            <a:xfrm>
              <a:off x="2266450" y="4255800"/>
              <a:ext cx="25850" cy="25550"/>
            </a:xfrm>
            <a:custGeom>
              <a:rect b="b" l="l" r="r" t="t"/>
              <a:pathLst>
                <a:path extrusionOk="0" h="1022" w="1034">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61"/>
            <p:cNvSpPr/>
            <p:nvPr/>
          </p:nvSpPr>
          <p:spPr>
            <a:xfrm>
              <a:off x="2266850" y="4256200"/>
              <a:ext cx="25450" cy="25150"/>
            </a:xfrm>
            <a:custGeom>
              <a:rect b="b" l="l" r="r" t="t"/>
              <a:pathLst>
                <a:path extrusionOk="0" h="1006" w="1018">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61"/>
            <p:cNvSpPr/>
            <p:nvPr/>
          </p:nvSpPr>
          <p:spPr>
            <a:xfrm>
              <a:off x="2267275" y="4256625"/>
              <a:ext cx="25025" cy="24725"/>
            </a:xfrm>
            <a:custGeom>
              <a:rect b="b" l="l" r="r" t="t"/>
              <a:pathLst>
                <a:path extrusionOk="0" h="989" w="1001">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61"/>
            <p:cNvSpPr/>
            <p:nvPr/>
          </p:nvSpPr>
          <p:spPr>
            <a:xfrm>
              <a:off x="2267675" y="4256825"/>
              <a:ext cx="24425" cy="24325"/>
            </a:xfrm>
            <a:custGeom>
              <a:rect b="b" l="l" r="r" t="t"/>
              <a:pathLst>
                <a:path extrusionOk="0" h="973" w="977">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61"/>
            <p:cNvSpPr/>
            <p:nvPr/>
          </p:nvSpPr>
          <p:spPr>
            <a:xfrm>
              <a:off x="2267975" y="4257225"/>
              <a:ext cx="24325" cy="23925"/>
            </a:xfrm>
            <a:custGeom>
              <a:rect b="b" l="l" r="r" t="t"/>
              <a:pathLst>
                <a:path extrusionOk="0" h="957" w="973">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61"/>
            <p:cNvSpPr/>
            <p:nvPr/>
          </p:nvSpPr>
          <p:spPr>
            <a:xfrm>
              <a:off x="2268300" y="4257650"/>
              <a:ext cx="24000" cy="23450"/>
            </a:xfrm>
            <a:custGeom>
              <a:rect b="b" l="l" r="r" t="t"/>
              <a:pathLst>
                <a:path extrusionOk="0" h="938" w="96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61"/>
            <p:cNvSpPr/>
            <p:nvPr/>
          </p:nvSpPr>
          <p:spPr>
            <a:xfrm>
              <a:off x="2268700" y="4258050"/>
              <a:ext cx="23600" cy="23100"/>
            </a:xfrm>
            <a:custGeom>
              <a:rect b="b" l="l" r="r" t="t"/>
              <a:pathLst>
                <a:path extrusionOk="0" h="924" w="944">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61"/>
            <p:cNvSpPr/>
            <p:nvPr/>
          </p:nvSpPr>
          <p:spPr>
            <a:xfrm>
              <a:off x="2269000" y="4258375"/>
              <a:ext cx="23100" cy="22975"/>
            </a:xfrm>
            <a:custGeom>
              <a:rect b="b" l="l" r="r" t="t"/>
              <a:pathLst>
                <a:path extrusionOk="0" h="919" w="924">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61"/>
            <p:cNvSpPr/>
            <p:nvPr/>
          </p:nvSpPr>
          <p:spPr>
            <a:xfrm>
              <a:off x="2269425" y="4258775"/>
              <a:ext cx="22775" cy="22325"/>
            </a:xfrm>
            <a:custGeom>
              <a:rect b="b" l="l" r="r" t="t"/>
              <a:pathLst>
                <a:path extrusionOk="0" h="893" w="911">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61"/>
            <p:cNvSpPr/>
            <p:nvPr/>
          </p:nvSpPr>
          <p:spPr>
            <a:xfrm>
              <a:off x="2269825" y="4259175"/>
              <a:ext cx="22275" cy="21925"/>
            </a:xfrm>
            <a:custGeom>
              <a:rect b="b" l="l" r="r" t="t"/>
              <a:pathLst>
                <a:path extrusionOk="0" h="877" w="891">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1"/>
            <p:cNvSpPr/>
            <p:nvPr/>
          </p:nvSpPr>
          <p:spPr>
            <a:xfrm>
              <a:off x="2270225" y="4259600"/>
              <a:ext cx="21775" cy="21500"/>
            </a:xfrm>
            <a:custGeom>
              <a:rect b="b" l="l" r="r" t="t"/>
              <a:pathLst>
                <a:path extrusionOk="0" h="860" w="871">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61"/>
            <p:cNvSpPr/>
            <p:nvPr/>
          </p:nvSpPr>
          <p:spPr>
            <a:xfrm>
              <a:off x="2270550" y="4259900"/>
              <a:ext cx="21450" cy="21200"/>
            </a:xfrm>
            <a:custGeom>
              <a:rect b="b" l="l" r="r" t="t"/>
              <a:pathLst>
                <a:path extrusionOk="0" h="848" w="858">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1"/>
            <p:cNvSpPr/>
            <p:nvPr/>
          </p:nvSpPr>
          <p:spPr>
            <a:xfrm>
              <a:off x="2270950" y="4260325"/>
              <a:ext cx="21150" cy="20775"/>
            </a:xfrm>
            <a:custGeom>
              <a:rect b="b" l="l" r="r" t="t"/>
              <a:pathLst>
                <a:path extrusionOk="0" h="831" w="846">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61"/>
            <p:cNvSpPr/>
            <p:nvPr/>
          </p:nvSpPr>
          <p:spPr>
            <a:xfrm>
              <a:off x="2271375" y="4260725"/>
              <a:ext cx="20725" cy="20375"/>
            </a:xfrm>
            <a:custGeom>
              <a:rect b="b" l="l" r="r" t="t"/>
              <a:pathLst>
                <a:path extrusionOk="0" h="815" w="829">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61"/>
            <p:cNvSpPr/>
            <p:nvPr/>
          </p:nvSpPr>
          <p:spPr>
            <a:xfrm>
              <a:off x="2271775" y="4261125"/>
              <a:ext cx="20225" cy="20125"/>
            </a:xfrm>
            <a:custGeom>
              <a:rect b="b" l="l" r="r" t="t"/>
              <a:pathLst>
                <a:path extrusionOk="0" h="805" w="809">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61"/>
            <p:cNvSpPr/>
            <p:nvPr/>
          </p:nvSpPr>
          <p:spPr>
            <a:xfrm>
              <a:off x="2272075" y="4261450"/>
              <a:ext cx="19925" cy="19650"/>
            </a:xfrm>
            <a:custGeom>
              <a:rect b="b" l="l" r="r" t="t"/>
              <a:pathLst>
                <a:path extrusionOk="0" h="786" w="797">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61"/>
            <p:cNvSpPr/>
            <p:nvPr/>
          </p:nvSpPr>
          <p:spPr>
            <a:xfrm>
              <a:off x="2272400" y="4261750"/>
              <a:ext cx="19700" cy="19250"/>
            </a:xfrm>
            <a:custGeom>
              <a:rect b="b" l="l" r="r" t="t"/>
              <a:pathLst>
                <a:path extrusionOk="0" h="770" w="788">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61"/>
            <p:cNvSpPr/>
            <p:nvPr/>
          </p:nvSpPr>
          <p:spPr>
            <a:xfrm>
              <a:off x="2272800" y="4262150"/>
              <a:ext cx="19200" cy="18850"/>
            </a:xfrm>
            <a:custGeom>
              <a:rect b="b" l="l" r="r" t="t"/>
              <a:pathLst>
                <a:path extrusionOk="0" h="754" w="768">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1"/>
            <p:cNvSpPr/>
            <p:nvPr/>
          </p:nvSpPr>
          <p:spPr>
            <a:xfrm>
              <a:off x="2273100" y="4262475"/>
              <a:ext cx="18900" cy="18525"/>
            </a:xfrm>
            <a:custGeom>
              <a:rect b="b" l="l" r="r" t="t"/>
              <a:pathLst>
                <a:path extrusionOk="0" h="741" w="756">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61"/>
            <p:cNvSpPr/>
            <p:nvPr/>
          </p:nvSpPr>
          <p:spPr>
            <a:xfrm>
              <a:off x="2273525" y="4262875"/>
              <a:ext cx="18475" cy="18250"/>
            </a:xfrm>
            <a:custGeom>
              <a:rect b="b" l="l" r="r" t="t"/>
              <a:pathLst>
                <a:path extrusionOk="0" h="730" w="739">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1"/>
            <p:cNvSpPr/>
            <p:nvPr/>
          </p:nvSpPr>
          <p:spPr>
            <a:xfrm>
              <a:off x="2273925" y="4263275"/>
              <a:ext cx="18175" cy="17725"/>
            </a:xfrm>
            <a:custGeom>
              <a:rect b="b" l="l" r="r" t="t"/>
              <a:pathLst>
                <a:path extrusionOk="0" h="709" w="727">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61"/>
            <p:cNvSpPr/>
            <p:nvPr/>
          </p:nvSpPr>
          <p:spPr>
            <a:xfrm>
              <a:off x="2274325" y="4263700"/>
              <a:ext cx="17675" cy="17425"/>
            </a:xfrm>
            <a:custGeom>
              <a:rect b="b" l="l" r="r" t="t"/>
              <a:pathLst>
                <a:path extrusionOk="0" h="697" w="707">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61"/>
            <p:cNvSpPr/>
            <p:nvPr/>
          </p:nvSpPr>
          <p:spPr>
            <a:xfrm>
              <a:off x="2274650" y="4264000"/>
              <a:ext cx="17250" cy="17000"/>
            </a:xfrm>
            <a:custGeom>
              <a:rect b="b" l="l" r="r" t="t"/>
              <a:pathLst>
                <a:path extrusionOk="0" h="680" w="69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61"/>
            <p:cNvSpPr/>
            <p:nvPr/>
          </p:nvSpPr>
          <p:spPr>
            <a:xfrm>
              <a:off x="2275050" y="4264400"/>
              <a:ext cx="16850" cy="16600"/>
            </a:xfrm>
            <a:custGeom>
              <a:rect b="b" l="l" r="r" t="t"/>
              <a:pathLst>
                <a:path extrusionOk="0" h="664" w="674">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61"/>
            <p:cNvSpPr/>
            <p:nvPr/>
          </p:nvSpPr>
          <p:spPr>
            <a:xfrm>
              <a:off x="2275475" y="4264825"/>
              <a:ext cx="16425" cy="16300"/>
            </a:xfrm>
            <a:custGeom>
              <a:rect b="b" l="l" r="r" t="t"/>
              <a:pathLst>
                <a:path extrusionOk="0" h="652" w="657">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61"/>
            <p:cNvSpPr/>
            <p:nvPr/>
          </p:nvSpPr>
          <p:spPr>
            <a:xfrm>
              <a:off x="2275875" y="4265225"/>
              <a:ext cx="16025" cy="15775"/>
            </a:xfrm>
            <a:custGeom>
              <a:rect b="b" l="l" r="r" t="t"/>
              <a:pathLst>
                <a:path extrusionOk="0" h="631" w="641">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61"/>
            <p:cNvSpPr/>
            <p:nvPr/>
          </p:nvSpPr>
          <p:spPr>
            <a:xfrm>
              <a:off x="2276075" y="4265550"/>
              <a:ext cx="15825" cy="15575"/>
            </a:xfrm>
            <a:custGeom>
              <a:rect b="b" l="l" r="r" t="t"/>
              <a:pathLst>
                <a:path extrusionOk="0" h="623" w="633">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61"/>
            <p:cNvSpPr/>
            <p:nvPr/>
          </p:nvSpPr>
          <p:spPr>
            <a:xfrm>
              <a:off x="2276500" y="4265950"/>
              <a:ext cx="15400" cy="15050"/>
            </a:xfrm>
            <a:custGeom>
              <a:rect b="b" l="l" r="r" t="t"/>
              <a:pathLst>
                <a:path extrusionOk="0" h="602" w="616">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61"/>
            <p:cNvSpPr/>
            <p:nvPr/>
          </p:nvSpPr>
          <p:spPr>
            <a:xfrm>
              <a:off x="2276900" y="4266250"/>
              <a:ext cx="15000" cy="14750"/>
            </a:xfrm>
            <a:custGeom>
              <a:rect b="b" l="l" r="r" t="t"/>
              <a:pathLst>
                <a:path extrusionOk="0" h="590" w="60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61"/>
            <p:cNvSpPr/>
            <p:nvPr/>
          </p:nvSpPr>
          <p:spPr>
            <a:xfrm>
              <a:off x="2277200" y="4266575"/>
              <a:ext cx="14700" cy="14375"/>
            </a:xfrm>
            <a:custGeom>
              <a:rect b="b" l="l" r="r" t="t"/>
              <a:pathLst>
                <a:path extrusionOk="0" h="575" w="588">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61"/>
            <p:cNvSpPr/>
            <p:nvPr/>
          </p:nvSpPr>
          <p:spPr>
            <a:xfrm>
              <a:off x="2277625" y="4266975"/>
              <a:ext cx="14275" cy="13850"/>
            </a:xfrm>
            <a:custGeom>
              <a:rect b="b" l="l" r="r" t="t"/>
              <a:pathLst>
                <a:path extrusionOk="0" h="554" w="571">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61"/>
            <p:cNvSpPr/>
            <p:nvPr/>
          </p:nvSpPr>
          <p:spPr>
            <a:xfrm>
              <a:off x="2278025" y="4267375"/>
              <a:ext cx="13875" cy="13575"/>
            </a:xfrm>
            <a:custGeom>
              <a:rect b="b" l="l" r="r" t="t"/>
              <a:pathLst>
                <a:path extrusionOk="0" h="543" w="555">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61"/>
            <p:cNvSpPr/>
            <p:nvPr/>
          </p:nvSpPr>
          <p:spPr>
            <a:xfrm>
              <a:off x="2278425" y="4267800"/>
              <a:ext cx="13475" cy="13025"/>
            </a:xfrm>
            <a:custGeom>
              <a:rect b="b" l="l" r="r" t="t"/>
              <a:pathLst>
                <a:path extrusionOk="0" h="521" w="539">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61"/>
            <p:cNvSpPr/>
            <p:nvPr/>
          </p:nvSpPr>
          <p:spPr>
            <a:xfrm>
              <a:off x="2278750" y="4268100"/>
              <a:ext cx="13150" cy="12850"/>
            </a:xfrm>
            <a:custGeom>
              <a:rect b="b" l="l" r="r" t="t"/>
              <a:pathLst>
                <a:path extrusionOk="0" h="514" w="526">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61"/>
            <p:cNvSpPr/>
            <p:nvPr/>
          </p:nvSpPr>
          <p:spPr>
            <a:xfrm>
              <a:off x="2279150" y="4268500"/>
              <a:ext cx="12650" cy="12450"/>
            </a:xfrm>
            <a:custGeom>
              <a:rect b="b" l="l" r="r" t="t"/>
              <a:pathLst>
                <a:path extrusionOk="0" h="498" w="506">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61"/>
            <p:cNvSpPr/>
            <p:nvPr/>
          </p:nvSpPr>
          <p:spPr>
            <a:xfrm>
              <a:off x="2279575" y="4268925"/>
              <a:ext cx="12000" cy="12025"/>
            </a:xfrm>
            <a:custGeom>
              <a:rect b="b" l="l" r="r" t="t"/>
              <a:pathLst>
                <a:path extrusionOk="0" h="481" w="48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61"/>
            <p:cNvSpPr/>
            <p:nvPr/>
          </p:nvSpPr>
          <p:spPr>
            <a:xfrm>
              <a:off x="2279975" y="4269325"/>
              <a:ext cx="11825" cy="11625"/>
            </a:xfrm>
            <a:custGeom>
              <a:rect b="b" l="l" r="r" t="t"/>
              <a:pathLst>
                <a:path extrusionOk="0" h="465" w="473">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61"/>
            <p:cNvSpPr/>
            <p:nvPr/>
          </p:nvSpPr>
          <p:spPr>
            <a:xfrm>
              <a:off x="2280175" y="4269650"/>
              <a:ext cx="11625" cy="11175"/>
            </a:xfrm>
            <a:custGeom>
              <a:rect b="b" l="l" r="r" t="t"/>
              <a:pathLst>
                <a:path extrusionOk="0" h="447" w="465">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61"/>
            <p:cNvSpPr/>
            <p:nvPr/>
          </p:nvSpPr>
          <p:spPr>
            <a:xfrm>
              <a:off x="2280600" y="4270050"/>
              <a:ext cx="11200" cy="10900"/>
            </a:xfrm>
            <a:custGeom>
              <a:rect b="b" l="l" r="r" t="t"/>
              <a:pathLst>
                <a:path extrusionOk="0" h="436" w="448">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61"/>
            <p:cNvSpPr/>
            <p:nvPr/>
          </p:nvSpPr>
          <p:spPr>
            <a:xfrm>
              <a:off x="2281000" y="4270450"/>
              <a:ext cx="10575" cy="10375"/>
            </a:xfrm>
            <a:custGeom>
              <a:rect b="b" l="l" r="r" t="t"/>
              <a:pathLst>
                <a:path extrusionOk="0" h="415" w="423">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61"/>
            <p:cNvSpPr/>
            <p:nvPr/>
          </p:nvSpPr>
          <p:spPr>
            <a:xfrm>
              <a:off x="2281300" y="4270875"/>
              <a:ext cx="10500" cy="10050"/>
            </a:xfrm>
            <a:custGeom>
              <a:rect b="b" l="l" r="r" t="t"/>
              <a:pathLst>
                <a:path extrusionOk="0" h="402" w="42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61"/>
            <p:cNvSpPr/>
            <p:nvPr/>
          </p:nvSpPr>
          <p:spPr>
            <a:xfrm>
              <a:off x="2281725" y="4271075"/>
              <a:ext cx="10075" cy="9750"/>
            </a:xfrm>
            <a:custGeom>
              <a:rect b="b" l="l" r="r" t="t"/>
              <a:pathLst>
                <a:path extrusionOk="0" h="390" w="403">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61"/>
            <p:cNvSpPr/>
            <p:nvPr/>
          </p:nvSpPr>
          <p:spPr>
            <a:xfrm>
              <a:off x="2282125" y="4271475"/>
              <a:ext cx="9450" cy="9350"/>
            </a:xfrm>
            <a:custGeom>
              <a:rect b="b" l="l" r="r" t="t"/>
              <a:pathLst>
                <a:path extrusionOk="0" h="374" w="378">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61"/>
            <p:cNvSpPr/>
            <p:nvPr/>
          </p:nvSpPr>
          <p:spPr>
            <a:xfrm>
              <a:off x="2282550" y="4271900"/>
              <a:ext cx="9025" cy="8925"/>
            </a:xfrm>
            <a:custGeom>
              <a:rect b="b" l="l" r="r" t="t"/>
              <a:pathLst>
                <a:path extrusionOk="0" h="357" w="361">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61"/>
            <p:cNvSpPr/>
            <p:nvPr/>
          </p:nvSpPr>
          <p:spPr>
            <a:xfrm>
              <a:off x="2282850" y="4272200"/>
              <a:ext cx="8950" cy="8525"/>
            </a:xfrm>
            <a:custGeom>
              <a:rect b="b" l="l" r="r" t="t"/>
              <a:pathLst>
                <a:path extrusionOk="0" h="341" w="358">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61"/>
            <p:cNvSpPr/>
            <p:nvPr/>
          </p:nvSpPr>
          <p:spPr>
            <a:xfrm>
              <a:off x="2283250" y="4272600"/>
              <a:ext cx="8550" cy="8225"/>
            </a:xfrm>
            <a:custGeom>
              <a:rect b="b" l="l" r="r" t="t"/>
              <a:pathLst>
                <a:path extrusionOk="0" h="329" w="342">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61"/>
            <p:cNvSpPr/>
            <p:nvPr/>
          </p:nvSpPr>
          <p:spPr>
            <a:xfrm>
              <a:off x="2283675" y="4273025"/>
              <a:ext cx="7900" cy="7800"/>
            </a:xfrm>
            <a:custGeom>
              <a:rect b="b" l="l" r="r" t="t"/>
              <a:pathLst>
                <a:path extrusionOk="0" h="312" w="316">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1"/>
            <p:cNvSpPr/>
            <p:nvPr/>
          </p:nvSpPr>
          <p:spPr>
            <a:xfrm>
              <a:off x="2284075" y="4273425"/>
              <a:ext cx="7400" cy="7350"/>
            </a:xfrm>
            <a:custGeom>
              <a:rect b="b" l="l" r="r" t="t"/>
              <a:pathLst>
                <a:path extrusionOk="0" h="294" w="296">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61"/>
            <p:cNvSpPr/>
            <p:nvPr/>
          </p:nvSpPr>
          <p:spPr>
            <a:xfrm>
              <a:off x="2284275" y="4273750"/>
              <a:ext cx="7300" cy="7075"/>
            </a:xfrm>
            <a:custGeom>
              <a:rect b="b" l="l" r="r" t="t"/>
              <a:pathLst>
                <a:path extrusionOk="0" h="283" w="292">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61"/>
            <p:cNvSpPr/>
            <p:nvPr/>
          </p:nvSpPr>
          <p:spPr>
            <a:xfrm>
              <a:off x="2284700" y="4274150"/>
              <a:ext cx="6775" cy="6625"/>
            </a:xfrm>
            <a:custGeom>
              <a:rect b="b" l="l" r="r" t="t"/>
              <a:pathLst>
                <a:path extrusionOk="0" h="265" w="271">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61"/>
            <p:cNvSpPr/>
            <p:nvPr/>
          </p:nvSpPr>
          <p:spPr>
            <a:xfrm>
              <a:off x="2285100" y="4274550"/>
              <a:ext cx="6375" cy="6225"/>
            </a:xfrm>
            <a:custGeom>
              <a:rect b="b" l="l" r="r" t="t"/>
              <a:pathLst>
                <a:path extrusionOk="0" h="249" w="255">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1"/>
            <p:cNvSpPr/>
            <p:nvPr/>
          </p:nvSpPr>
          <p:spPr>
            <a:xfrm>
              <a:off x="2285400" y="4274950"/>
              <a:ext cx="6075" cy="5825"/>
            </a:xfrm>
            <a:custGeom>
              <a:rect b="b" l="l" r="r" t="t"/>
              <a:pathLst>
                <a:path extrusionOk="0" h="233" w="243">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61"/>
            <p:cNvSpPr/>
            <p:nvPr/>
          </p:nvSpPr>
          <p:spPr>
            <a:xfrm>
              <a:off x="2285825" y="4275275"/>
              <a:ext cx="5750" cy="5500"/>
            </a:xfrm>
            <a:custGeom>
              <a:rect b="b" l="l" r="r" t="t"/>
              <a:pathLst>
                <a:path extrusionOk="0" h="220" w="23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61"/>
            <p:cNvSpPr/>
            <p:nvPr/>
          </p:nvSpPr>
          <p:spPr>
            <a:xfrm>
              <a:off x="2286225" y="4275575"/>
              <a:ext cx="5250" cy="5150"/>
            </a:xfrm>
            <a:custGeom>
              <a:rect b="b" l="l" r="r" t="t"/>
              <a:pathLst>
                <a:path extrusionOk="0" h="206" w="21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61"/>
            <p:cNvSpPr/>
            <p:nvPr/>
          </p:nvSpPr>
          <p:spPr>
            <a:xfrm>
              <a:off x="2286650" y="4275975"/>
              <a:ext cx="4825" cy="4700"/>
            </a:xfrm>
            <a:custGeom>
              <a:rect b="b" l="l" r="r" t="t"/>
              <a:pathLst>
                <a:path extrusionOk="0" h="188" w="193">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61"/>
            <p:cNvSpPr/>
            <p:nvPr/>
          </p:nvSpPr>
          <p:spPr>
            <a:xfrm>
              <a:off x="2286950" y="4276300"/>
              <a:ext cx="4525" cy="4375"/>
            </a:xfrm>
            <a:custGeom>
              <a:rect b="b" l="l" r="r" t="t"/>
              <a:pathLst>
                <a:path extrusionOk="0" h="175" w="181">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61"/>
            <p:cNvSpPr/>
            <p:nvPr/>
          </p:nvSpPr>
          <p:spPr>
            <a:xfrm>
              <a:off x="2287350" y="4276700"/>
              <a:ext cx="4225" cy="4075"/>
            </a:xfrm>
            <a:custGeom>
              <a:rect b="b" l="l" r="r" t="t"/>
              <a:pathLst>
                <a:path extrusionOk="0" h="163" w="169">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61"/>
            <p:cNvSpPr/>
            <p:nvPr/>
          </p:nvSpPr>
          <p:spPr>
            <a:xfrm>
              <a:off x="2287775" y="4277125"/>
              <a:ext cx="3700" cy="3550"/>
            </a:xfrm>
            <a:custGeom>
              <a:rect b="b" l="l" r="r" t="t"/>
              <a:pathLst>
                <a:path extrusionOk="0" h="142" w="148">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61"/>
            <p:cNvSpPr/>
            <p:nvPr/>
          </p:nvSpPr>
          <p:spPr>
            <a:xfrm>
              <a:off x="2288175" y="4277500"/>
              <a:ext cx="3300" cy="3175"/>
            </a:xfrm>
            <a:custGeom>
              <a:rect b="b" l="l" r="r" t="t"/>
              <a:pathLst>
                <a:path extrusionOk="0" h="127" w="132">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2" name="Google Shape;922;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grpSp>
        <p:nvGrpSpPr>
          <p:cNvPr id="923" name="Google Shape;923;p61"/>
          <p:cNvGrpSpPr/>
          <p:nvPr/>
        </p:nvGrpSpPr>
        <p:grpSpPr>
          <a:xfrm flipH="1">
            <a:off x="273" y="24104"/>
            <a:ext cx="9191800" cy="5125321"/>
            <a:chOff x="5820575" y="792900"/>
            <a:chExt cx="1357625" cy="786925"/>
          </a:xfrm>
        </p:grpSpPr>
        <p:sp>
          <p:nvSpPr>
            <p:cNvPr id="924" name="Google Shape;924;p61"/>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61"/>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61"/>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61"/>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8" name="Google Shape;928;p61"/>
          <p:cNvGrpSpPr/>
          <p:nvPr/>
        </p:nvGrpSpPr>
        <p:grpSpPr>
          <a:xfrm flipH="1">
            <a:off x="-33170" y="24104"/>
            <a:ext cx="9191800" cy="5125321"/>
            <a:chOff x="5820575" y="792900"/>
            <a:chExt cx="1357625" cy="786925"/>
          </a:xfrm>
        </p:grpSpPr>
        <p:sp>
          <p:nvSpPr>
            <p:cNvPr id="929" name="Google Shape;929;p61"/>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61"/>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61"/>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61"/>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3" name="Google Shape;933;p61"/>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934" name="Google Shape;934;p61"/>
          <p:cNvSpPr txBox="1"/>
          <p:nvPr>
            <p:ph idx="3"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935" name="Google Shape;935;p61"/>
          <p:cNvSpPr/>
          <p:nvPr/>
        </p:nvSpPr>
        <p:spPr>
          <a:xfrm>
            <a:off x="559825" y="545850"/>
            <a:ext cx="8005200" cy="4123800"/>
          </a:xfrm>
          <a:prstGeom prst="roundRect">
            <a:avLst>
              <a:gd fmla="val 0" name="adj"/>
            </a:avLst>
          </a:prstGeom>
          <a:solidFill>
            <a:srgbClr val="FFFFF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61"/>
          <p:cNvSpPr txBox="1"/>
          <p:nvPr>
            <p:ph type="ctrTitle"/>
          </p:nvPr>
        </p:nvSpPr>
        <p:spPr>
          <a:xfrm>
            <a:off x="391150" y="1897688"/>
            <a:ext cx="8342700" cy="142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753E93"/>
              </a:buClr>
              <a:buSzPts val="6000"/>
              <a:buNone/>
              <a:defRPr sz="6000">
                <a:solidFill>
                  <a:srgbClr val="753E9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1">
  <p:cSld name="CUSTOM_1">
    <p:spTree>
      <p:nvGrpSpPr>
        <p:cNvPr id="937" name="Shape 937"/>
        <p:cNvGrpSpPr/>
        <p:nvPr/>
      </p:nvGrpSpPr>
      <p:grpSpPr>
        <a:xfrm>
          <a:off x="0" y="0"/>
          <a:ext cx="0" cy="0"/>
          <a:chOff x="0" y="0"/>
          <a:chExt cx="0" cy="0"/>
        </a:xfrm>
      </p:grpSpPr>
      <p:sp>
        <p:nvSpPr>
          <p:cNvPr id="938" name="Google Shape;938;p62"/>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62"/>
          <p:cNvSpPr txBox="1"/>
          <p:nvPr>
            <p:ph type="title"/>
          </p:nvPr>
        </p:nvSpPr>
        <p:spPr>
          <a:xfrm>
            <a:off x="3300150" y="330150"/>
            <a:ext cx="5410200" cy="48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F0F4B"/>
              </a:buClr>
              <a:buSzPts val="2400"/>
              <a:buNone/>
              <a:defRPr sz="2400">
                <a:solidFill>
                  <a:srgbClr val="0F0F4B"/>
                </a:solidFill>
              </a:defRPr>
            </a:lvl1pPr>
            <a:lvl2pPr lvl="1" algn="ctr">
              <a:lnSpc>
                <a:spcPct val="100000"/>
              </a:lnSpc>
              <a:spcBef>
                <a:spcPts val="0"/>
              </a:spcBef>
              <a:spcAft>
                <a:spcPts val="0"/>
              </a:spcAft>
              <a:buClr>
                <a:srgbClr val="0F0F4B"/>
              </a:buClr>
              <a:buSzPts val="2800"/>
              <a:buNone/>
              <a:defRPr>
                <a:solidFill>
                  <a:srgbClr val="0F0F4B"/>
                </a:solidFill>
              </a:defRPr>
            </a:lvl2pPr>
            <a:lvl3pPr lvl="2" algn="ctr">
              <a:lnSpc>
                <a:spcPct val="100000"/>
              </a:lnSpc>
              <a:spcBef>
                <a:spcPts val="0"/>
              </a:spcBef>
              <a:spcAft>
                <a:spcPts val="0"/>
              </a:spcAft>
              <a:buClr>
                <a:srgbClr val="0F0F4B"/>
              </a:buClr>
              <a:buSzPts val="2800"/>
              <a:buNone/>
              <a:defRPr>
                <a:solidFill>
                  <a:srgbClr val="0F0F4B"/>
                </a:solidFill>
              </a:defRPr>
            </a:lvl3pPr>
            <a:lvl4pPr lvl="3" algn="ctr">
              <a:lnSpc>
                <a:spcPct val="100000"/>
              </a:lnSpc>
              <a:spcBef>
                <a:spcPts val="0"/>
              </a:spcBef>
              <a:spcAft>
                <a:spcPts val="0"/>
              </a:spcAft>
              <a:buClr>
                <a:srgbClr val="0F0F4B"/>
              </a:buClr>
              <a:buSzPts val="2800"/>
              <a:buNone/>
              <a:defRPr>
                <a:solidFill>
                  <a:srgbClr val="0F0F4B"/>
                </a:solidFill>
              </a:defRPr>
            </a:lvl4pPr>
            <a:lvl5pPr lvl="4" algn="ctr">
              <a:lnSpc>
                <a:spcPct val="100000"/>
              </a:lnSpc>
              <a:spcBef>
                <a:spcPts val="0"/>
              </a:spcBef>
              <a:spcAft>
                <a:spcPts val="0"/>
              </a:spcAft>
              <a:buClr>
                <a:srgbClr val="0F0F4B"/>
              </a:buClr>
              <a:buSzPts val="2800"/>
              <a:buNone/>
              <a:defRPr>
                <a:solidFill>
                  <a:srgbClr val="0F0F4B"/>
                </a:solidFill>
              </a:defRPr>
            </a:lvl5pPr>
            <a:lvl6pPr lvl="5" algn="ctr">
              <a:lnSpc>
                <a:spcPct val="100000"/>
              </a:lnSpc>
              <a:spcBef>
                <a:spcPts val="0"/>
              </a:spcBef>
              <a:spcAft>
                <a:spcPts val="0"/>
              </a:spcAft>
              <a:buClr>
                <a:srgbClr val="0F0F4B"/>
              </a:buClr>
              <a:buSzPts val="2800"/>
              <a:buNone/>
              <a:defRPr>
                <a:solidFill>
                  <a:srgbClr val="0F0F4B"/>
                </a:solidFill>
              </a:defRPr>
            </a:lvl6pPr>
            <a:lvl7pPr lvl="6" algn="ctr">
              <a:lnSpc>
                <a:spcPct val="100000"/>
              </a:lnSpc>
              <a:spcBef>
                <a:spcPts val="0"/>
              </a:spcBef>
              <a:spcAft>
                <a:spcPts val="0"/>
              </a:spcAft>
              <a:buClr>
                <a:srgbClr val="0F0F4B"/>
              </a:buClr>
              <a:buSzPts val="2800"/>
              <a:buNone/>
              <a:defRPr>
                <a:solidFill>
                  <a:srgbClr val="0F0F4B"/>
                </a:solidFill>
              </a:defRPr>
            </a:lvl7pPr>
            <a:lvl8pPr lvl="7" algn="ctr">
              <a:lnSpc>
                <a:spcPct val="100000"/>
              </a:lnSpc>
              <a:spcBef>
                <a:spcPts val="0"/>
              </a:spcBef>
              <a:spcAft>
                <a:spcPts val="0"/>
              </a:spcAft>
              <a:buClr>
                <a:srgbClr val="0F0F4B"/>
              </a:buClr>
              <a:buSzPts val="2800"/>
              <a:buNone/>
              <a:defRPr>
                <a:solidFill>
                  <a:srgbClr val="0F0F4B"/>
                </a:solidFill>
              </a:defRPr>
            </a:lvl8pPr>
            <a:lvl9pPr lvl="8" algn="ctr">
              <a:lnSpc>
                <a:spcPct val="100000"/>
              </a:lnSpc>
              <a:spcBef>
                <a:spcPts val="0"/>
              </a:spcBef>
              <a:spcAft>
                <a:spcPts val="0"/>
              </a:spcAft>
              <a:buClr>
                <a:srgbClr val="0F0F4B"/>
              </a:buClr>
              <a:buSzPts val="2800"/>
              <a:buNone/>
              <a:defRPr>
                <a:solidFill>
                  <a:srgbClr val="0F0F4B"/>
                </a:solidFill>
              </a:defRPr>
            </a:lvl9pPr>
          </a:lstStyle>
          <a:p/>
        </p:txBody>
      </p:sp>
      <p:cxnSp>
        <p:nvCxnSpPr>
          <p:cNvPr id="940" name="Google Shape;940;p62"/>
          <p:cNvCxnSpPr/>
          <p:nvPr/>
        </p:nvCxnSpPr>
        <p:spPr>
          <a:xfrm>
            <a:off x="6005250" y="-99550"/>
            <a:ext cx="0" cy="429600"/>
          </a:xfrm>
          <a:prstGeom prst="straightConnector1">
            <a:avLst/>
          </a:prstGeom>
          <a:noFill/>
          <a:ln cap="flat" cmpd="sng" w="28575">
            <a:solidFill>
              <a:srgbClr val="0F0F4B"/>
            </a:solidFill>
            <a:prstDash val="solid"/>
            <a:round/>
            <a:headEnd len="sm" w="sm" type="none"/>
            <a:tailEnd len="sm" w="sm" type="none"/>
          </a:ln>
        </p:spPr>
      </p:cxnSp>
      <p:cxnSp>
        <p:nvCxnSpPr>
          <p:cNvPr id="941" name="Google Shape;941;p62"/>
          <p:cNvCxnSpPr/>
          <p:nvPr/>
        </p:nvCxnSpPr>
        <p:spPr>
          <a:xfrm>
            <a:off x="2989350" y="330150"/>
            <a:ext cx="6031800" cy="0"/>
          </a:xfrm>
          <a:prstGeom prst="straightConnector1">
            <a:avLst/>
          </a:prstGeom>
          <a:noFill/>
          <a:ln cap="flat" cmpd="sng" w="28575">
            <a:solidFill>
              <a:srgbClr val="0F0F4B"/>
            </a:solidFill>
            <a:prstDash val="solid"/>
            <a:round/>
            <a:headEnd len="sm" w="sm" type="none"/>
            <a:tailEnd len="sm" w="sm" type="none"/>
          </a:ln>
        </p:spPr>
      </p:cxnSp>
      <p:sp>
        <p:nvSpPr>
          <p:cNvPr id="942" name="Google Shape;942;p62"/>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3" name="Google Shape;943;p62"/>
          <p:cNvPicPr preferRelativeResize="0"/>
          <p:nvPr/>
        </p:nvPicPr>
        <p:blipFill rotWithShape="1">
          <a:blip r:embed="rId2">
            <a:alphaModFix/>
          </a:blip>
          <a:srcRect b="0" l="0" r="0" t="0"/>
          <a:stretch/>
        </p:blipFill>
        <p:spPr>
          <a:xfrm>
            <a:off x="-53950" y="-171491"/>
            <a:ext cx="9251902" cy="548648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SUBTITLE">
  <p:cSld name="BIG_NUMBER">
    <p:spTree>
      <p:nvGrpSpPr>
        <p:cNvPr id="944" name="Shape 944"/>
        <p:cNvGrpSpPr/>
        <p:nvPr/>
      </p:nvGrpSpPr>
      <p:grpSpPr>
        <a:xfrm>
          <a:off x="0" y="0"/>
          <a:ext cx="0" cy="0"/>
          <a:chOff x="0" y="0"/>
          <a:chExt cx="0" cy="0"/>
        </a:xfrm>
      </p:grpSpPr>
      <p:sp>
        <p:nvSpPr>
          <p:cNvPr id="945" name="Google Shape;945;p63"/>
          <p:cNvSpPr/>
          <p:nvPr/>
        </p:nvSpPr>
        <p:spPr>
          <a:xfrm flipH="1">
            <a:off x="-53461"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6" name="Google Shape;946;p63"/>
          <p:cNvGrpSpPr/>
          <p:nvPr/>
        </p:nvGrpSpPr>
        <p:grpSpPr>
          <a:xfrm flipH="1">
            <a:off x="-53675" y="-14172"/>
            <a:ext cx="9252075" cy="5165294"/>
            <a:chOff x="3655900" y="1642950"/>
            <a:chExt cx="1299175" cy="751250"/>
          </a:xfrm>
        </p:grpSpPr>
        <p:sp>
          <p:nvSpPr>
            <p:cNvPr id="947" name="Google Shape;947;p63"/>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63"/>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63"/>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0" name="Google Shape;950;p63"/>
          <p:cNvGrpSpPr/>
          <p:nvPr/>
        </p:nvGrpSpPr>
        <p:grpSpPr>
          <a:xfrm flipH="1">
            <a:off x="273" y="24104"/>
            <a:ext cx="9191800" cy="5125321"/>
            <a:chOff x="5820575" y="792900"/>
            <a:chExt cx="1357625" cy="786925"/>
          </a:xfrm>
        </p:grpSpPr>
        <p:sp>
          <p:nvSpPr>
            <p:cNvPr id="951" name="Google Shape;951;p63"/>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63"/>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63"/>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63"/>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5" name="Google Shape;955;p63"/>
          <p:cNvGrpSpPr/>
          <p:nvPr/>
        </p:nvGrpSpPr>
        <p:grpSpPr>
          <a:xfrm flipH="1">
            <a:off x="-33170" y="24104"/>
            <a:ext cx="9191800" cy="5125321"/>
            <a:chOff x="5820575" y="792900"/>
            <a:chExt cx="1357625" cy="786925"/>
          </a:xfrm>
        </p:grpSpPr>
        <p:sp>
          <p:nvSpPr>
            <p:cNvPr id="956" name="Google Shape;956;p63"/>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63"/>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63"/>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63"/>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0" name="Google Shape;960;p63"/>
          <p:cNvGrpSpPr/>
          <p:nvPr/>
        </p:nvGrpSpPr>
        <p:grpSpPr>
          <a:xfrm>
            <a:off x="-93007" y="650594"/>
            <a:ext cx="9329870" cy="4343304"/>
            <a:chOff x="1415075" y="3850050"/>
            <a:chExt cx="1195325" cy="500900"/>
          </a:xfrm>
        </p:grpSpPr>
        <p:sp>
          <p:nvSpPr>
            <p:cNvPr id="961" name="Google Shape;961;p63"/>
            <p:cNvSpPr/>
            <p:nvPr/>
          </p:nvSpPr>
          <p:spPr>
            <a:xfrm>
              <a:off x="2602375" y="3931750"/>
              <a:ext cx="5350" cy="5375"/>
            </a:xfrm>
            <a:custGeom>
              <a:rect b="b" l="l" r="r" t="t"/>
              <a:pathLst>
                <a:path extrusionOk="0" h="215" w="214">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63"/>
            <p:cNvSpPr/>
            <p:nvPr/>
          </p:nvSpPr>
          <p:spPr>
            <a:xfrm>
              <a:off x="2557075" y="3976875"/>
              <a:ext cx="5450" cy="5350"/>
            </a:xfrm>
            <a:custGeom>
              <a:rect b="b" l="l" r="r" t="t"/>
              <a:pathLst>
                <a:path extrusionOk="0" h="214" w="218">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63"/>
            <p:cNvSpPr/>
            <p:nvPr/>
          </p:nvSpPr>
          <p:spPr>
            <a:xfrm>
              <a:off x="2528875" y="3906225"/>
              <a:ext cx="6700" cy="6700"/>
            </a:xfrm>
            <a:custGeom>
              <a:rect b="b" l="l" r="r" t="t"/>
              <a:pathLst>
                <a:path extrusionOk="0" h="268" w="268">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63"/>
            <p:cNvSpPr/>
            <p:nvPr/>
          </p:nvSpPr>
          <p:spPr>
            <a:xfrm>
              <a:off x="2512275" y="3956775"/>
              <a:ext cx="1550" cy="1550"/>
            </a:xfrm>
            <a:custGeom>
              <a:rect b="b" l="l" r="r" t="t"/>
              <a:pathLst>
                <a:path extrusionOk="0" h="62" w="62">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63"/>
            <p:cNvSpPr/>
            <p:nvPr/>
          </p:nvSpPr>
          <p:spPr>
            <a:xfrm>
              <a:off x="2432825" y="3953400"/>
              <a:ext cx="6675" cy="6675"/>
            </a:xfrm>
            <a:custGeom>
              <a:rect b="b" l="l" r="r" t="t"/>
              <a:pathLst>
                <a:path extrusionOk="0" h="267" w="267">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63"/>
            <p:cNvSpPr/>
            <p:nvPr/>
          </p:nvSpPr>
          <p:spPr>
            <a:xfrm>
              <a:off x="2365575" y="3988650"/>
              <a:ext cx="2075" cy="2075"/>
            </a:xfrm>
            <a:custGeom>
              <a:rect b="b" l="l" r="r" t="t"/>
              <a:pathLst>
                <a:path extrusionOk="0" h="83" w="83">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63"/>
            <p:cNvSpPr/>
            <p:nvPr/>
          </p:nvSpPr>
          <p:spPr>
            <a:xfrm>
              <a:off x="2478025" y="4010700"/>
              <a:ext cx="4650" cy="4625"/>
            </a:xfrm>
            <a:custGeom>
              <a:rect b="b" l="l" r="r" t="t"/>
              <a:pathLst>
                <a:path extrusionOk="0" h="185" w="186">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63"/>
            <p:cNvSpPr/>
            <p:nvPr/>
          </p:nvSpPr>
          <p:spPr>
            <a:xfrm>
              <a:off x="2464700" y="4020525"/>
              <a:ext cx="7500" cy="7525"/>
            </a:xfrm>
            <a:custGeom>
              <a:rect b="b" l="l" r="r" t="t"/>
              <a:pathLst>
                <a:path extrusionOk="0" h="301" w="30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63"/>
            <p:cNvSpPr/>
            <p:nvPr/>
          </p:nvSpPr>
          <p:spPr>
            <a:xfrm>
              <a:off x="2546100" y="4066050"/>
              <a:ext cx="4125" cy="4125"/>
            </a:xfrm>
            <a:custGeom>
              <a:rect b="b" l="l" r="r" t="t"/>
              <a:pathLst>
                <a:path extrusionOk="0" h="165" w="165">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63"/>
            <p:cNvSpPr/>
            <p:nvPr/>
          </p:nvSpPr>
          <p:spPr>
            <a:xfrm>
              <a:off x="2446550" y="4054875"/>
              <a:ext cx="3325" cy="3400"/>
            </a:xfrm>
            <a:custGeom>
              <a:rect b="b" l="l" r="r" t="t"/>
              <a:pathLst>
                <a:path extrusionOk="0" h="136" w="133">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63"/>
            <p:cNvSpPr/>
            <p:nvPr/>
          </p:nvSpPr>
          <p:spPr>
            <a:xfrm>
              <a:off x="2407700" y="4061550"/>
              <a:ext cx="7925" cy="8000"/>
            </a:xfrm>
            <a:custGeom>
              <a:rect b="b" l="l" r="r" t="t"/>
              <a:pathLst>
                <a:path extrusionOk="0" h="320" w="317">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63"/>
            <p:cNvSpPr/>
            <p:nvPr/>
          </p:nvSpPr>
          <p:spPr>
            <a:xfrm>
              <a:off x="2376125" y="4034775"/>
              <a:ext cx="3625" cy="3625"/>
            </a:xfrm>
            <a:custGeom>
              <a:rect b="b" l="l" r="r" t="t"/>
              <a:pathLst>
                <a:path extrusionOk="0" h="145" w="145">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63"/>
            <p:cNvSpPr/>
            <p:nvPr/>
          </p:nvSpPr>
          <p:spPr>
            <a:xfrm>
              <a:off x="2354000" y="4064925"/>
              <a:ext cx="1050" cy="1050"/>
            </a:xfrm>
            <a:custGeom>
              <a:rect b="b" l="l" r="r" t="t"/>
              <a:pathLst>
                <a:path extrusionOk="0" h="42" w="42">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63"/>
            <p:cNvSpPr/>
            <p:nvPr/>
          </p:nvSpPr>
          <p:spPr>
            <a:xfrm>
              <a:off x="2339525" y="4041550"/>
              <a:ext cx="1575" cy="1550"/>
            </a:xfrm>
            <a:custGeom>
              <a:rect b="b" l="l" r="r" t="t"/>
              <a:pathLst>
                <a:path extrusionOk="0" h="62" w="63">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63"/>
            <p:cNvSpPr/>
            <p:nvPr/>
          </p:nvSpPr>
          <p:spPr>
            <a:xfrm>
              <a:off x="2277525" y="4113525"/>
              <a:ext cx="3600" cy="3600"/>
            </a:xfrm>
            <a:custGeom>
              <a:rect b="b" l="l" r="r" t="t"/>
              <a:pathLst>
                <a:path extrusionOk="0" h="144" w="144">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63"/>
            <p:cNvSpPr/>
            <p:nvPr/>
          </p:nvSpPr>
          <p:spPr>
            <a:xfrm>
              <a:off x="2287450" y="4024750"/>
              <a:ext cx="7725" cy="7700"/>
            </a:xfrm>
            <a:custGeom>
              <a:rect b="b" l="l" r="r" t="t"/>
              <a:pathLst>
                <a:path extrusionOk="0" h="308" w="309">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63"/>
            <p:cNvSpPr/>
            <p:nvPr/>
          </p:nvSpPr>
          <p:spPr>
            <a:xfrm>
              <a:off x="2277525" y="3974700"/>
              <a:ext cx="2575" cy="2600"/>
            </a:xfrm>
            <a:custGeom>
              <a:rect b="b" l="l" r="r" t="t"/>
              <a:pathLst>
                <a:path extrusionOk="0" h="104" w="103">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63"/>
            <p:cNvSpPr/>
            <p:nvPr/>
          </p:nvSpPr>
          <p:spPr>
            <a:xfrm>
              <a:off x="2159625" y="3915150"/>
              <a:ext cx="6175" cy="6175"/>
            </a:xfrm>
            <a:custGeom>
              <a:rect b="b" l="l" r="r" t="t"/>
              <a:pathLst>
                <a:path extrusionOk="0" h="247" w="247">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63"/>
            <p:cNvSpPr/>
            <p:nvPr/>
          </p:nvSpPr>
          <p:spPr>
            <a:xfrm>
              <a:off x="1906425" y="4150100"/>
              <a:ext cx="3100" cy="3100"/>
            </a:xfrm>
            <a:custGeom>
              <a:rect b="b" l="l" r="r" t="t"/>
              <a:pathLst>
                <a:path extrusionOk="0" h="124" w="124">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63"/>
            <p:cNvSpPr/>
            <p:nvPr/>
          </p:nvSpPr>
          <p:spPr>
            <a:xfrm>
              <a:off x="2172550" y="3987625"/>
              <a:ext cx="6175" cy="6175"/>
            </a:xfrm>
            <a:custGeom>
              <a:rect b="b" l="l" r="r" t="t"/>
              <a:pathLst>
                <a:path extrusionOk="0" h="247" w="247">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63"/>
            <p:cNvSpPr/>
            <p:nvPr/>
          </p:nvSpPr>
          <p:spPr>
            <a:xfrm>
              <a:off x="2060700" y="3961500"/>
              <a:ext cx="5150" cy="5150"/>
            </a:xfrm>
            <a:custGeom>
              <a:rect b="b" l="l" r="r" t="t"/>
              <a:pathLst>
                <a:path extrusionOk="0" h="206" w="206">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63"/>
            <p:cNvSpPr/>
            <p:nvPr/>
          </p:nvSpPr>
          <p:spPr>
            <a:xfrm>
              <a:off x="2015275" y="3851600"/>
              <a:ext cx="3625" cy="3600"/>
            </a:xfrm>
            <a:custGeom>
              <a:rect b="b" l="l" r="r" t="t"/>
              <a:pathLst>
                <a:path extrusionOk="0" h="144" w="145">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63"/>
            <p:cNvSpPr/>
            <p:nvPr/>
          </p:nvSpPr>
          <p:spPr>
            <a:xfrm>
              <a:off x="2016200" y="3908175"/>
              <a:ext cx="7725" cy="7725"/>
            </a:xfrm>
            <a:custGeom>
              <a:rect b="b" l="l" r="r" t="t"/>
              <a:pathLst>
                <a:path extrusionOk="0" h="309" w="309">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63"/>
            <p:cNvSpPr/>
            <p:nvPr/>
          </p:nvSpPr>
          <p:spPr>
            <a:xfrm>
              <a:off x="1980625" y="3942425"/>
              <a:ext cx="4125" cy="4125"/>
            </a:xfrm>
            <a:custGeom>
              <a:rect b="b" l="l" r="r" t="t"/>
              <a:pathLst>
                <a:path extrusionOk="0" h="165" w="165">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63"/>
            <p:cNvSpPr/>
            <p:nvPr/>
          </p:nvSpPr>
          <p:spPr>
            <a:xfrm>
              <a:off x="1932750" y="3959525"/>
              <a:ext cx="5475" cy="5475"/>
            </a:xfrm>
            <a:custGeom>
              <a:rect b="b" l="l" r="r" t="t"/>
              <a:pathLst>
                <a:path extrusionOk="0" h="219" w="219">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63"/>
            <p:cNvSpPr/>
            <p:nvPr/>
          </p:nvSpPr>
          <p:spPr>
            <a:xfrm>
              <a:off x="1848700" y="3962300"/>
              <a:ext cx="4950" cy="4850"/>
            </a:xfrm>
            <a:custGeom>
              <a:rect b="b" l="l" r="r" t="t"/>
              <a:pathLst>
                <a:path extrusionOk="0" h="194" w="198">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63"/>
            <p:cNvSpPr/>
            <p:nvPr/>
          </p:nvSpPr>
          <p:spPr>
            <a:xfrm>
              <a:off x="1847975" y="4095775"/>
              <a:ext cx="3825" cy="3925"/>
            </a:xfrm>
            <a:custGeom>
              <a:rect b="b" l="l" r="r" t="t"/>
              <a:pathLst>
                <a:path extrusionOk="0" h="157" w="153">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63"/>
            <p:cNvSpPr/>
            <p:nvPr/>
          </p:nvSpPr>
          <p:spPr>
            <a:xfrm>
              <a:off x="1755925" y="4119875"/>
              <a:ext cx="1875" cy="1750"/>
            </a:xfrm>
            <a:custGeom>
              <a:rect b="b" l="l" r="r" t="t"/>
              <a:pathLst>
                <a:path extrusionOk="0" h="70" w="75">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63"/>
            <p:cNvSpPr/>
            <p:nvPr/>
          </p:nvSpPr>
          <p:spPr>
            <a:xfrm>
              <a:off x="1771600" y="4006175"/>
              <a:ext cx="1575" cy="1575"/>
            </a:xfrm>
            <a:custGeom>
              <a:rect b="b" l="l" r="r" t="t"/>
              <a:pathLst>
                <a:path extrusionOk="0" h="63" w="63">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63"/>
            <p:cNvSpPr/>
            <p:nvPr/>
          </p:nvSpPr>
          <p:spPr>
            <a:xfrm>
              <a:off x="1733575" y="3975225"/>
              <a:ext cx="7725" cy="7700"/>
            </a:xfrm>
            <a:custGeom>
              <a:rect b="b" l="l" r="r" t="t"/>
              <a:pathLst>
                <a:path extrusionOk="0" h="308" w="309">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63"/>
            <p:cNvSpPr/>
            <p:nvPr/>
          </p:nvSpPr>
          <p:spPr>
            <a:xfrm>
              <a:off x="1760325" y="4037150"/>
              <a:ext cx="3325" cy="3300"/>
            </a:xfrm>
            <a:custGeom>
              <a:rect b="b" l="l" r="r" t="t"/>
              <a:pathLst>
                <a:path extrusionOk="0" h="132" w="133">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63"/>
            <p:cNvSpPr/>
            <p:nvPr/>
          </p:nvSpPr>
          <p:spPr>
            <a:xfrm>
              <a:off x="1652900" y="4030075"/>
              <a:ext cx="6700" cy="6675"/>
            </a:xfrm>
            <a:custGeom>
              <a:rect b="b" l="l" r="r" t="t"/>
              <a:pathLst>
                <a:path extrusionOk="0" h="267" w="268">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63"/>
            <p:cNvSpPr/>
            <p:nvPr/>
          </p:nvSpPr>
          <p:spPr>
            <a:xfrm>
              <a:off x="1676900" y="4160875"/>
              <a:ext cx="6175" cy="6175"/>
            </a:xfrm>
            <a:custGeom>
              <a:rect b="b" l="l" r="r" t="t"/>
              <a:pathLst>
                <a:path extrusionOk="0" h="247" w="247">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63"/>
            <p:cNvSpPr/>
            <p:nvPr/>
          </p:nvSpPr>
          <p:spPr>
            <a:xfrm>
              <a:off x="1592925" y="4074250"/>
              <a:ext cx="850" cy="850"/>
            </a:xfrm>
            <a:custGeom>
              <a:rect b="b" l="l" r="r" t="t"/>
              <a:pathLst>
                <a:path extrusionOk="0" h="34" w="34">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63"/>
            <p:cNvSpPr/>
            <p:nvPr/>
          </p:nvSpPr>
          <p:spPr>
            <a:xfrm>
              <a:off x="1545675" y="4003725"/>
              <a:ext cx="7925" cy="8025"/>
            </a:xfrm>
            <a:custGeom>
              <a:rect b="b" l="l" r="r" t="t"/>
              <a:pathLst>
                <a:path extrusionOk="0" h="321" w="317">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63"/>
            <p:cNvSpPr/>
            <p:nvPr/>
          </p:nvSpPr>
          <p:spPr>
            <a:xfrm>
              <a:off x="1611575" y="3970100"/>
              <a:ext cx="1775" cy="1775"/>
            </a:xfrm>
            <a:custGeom>
              <a:rect b="b" l="l" r="r" t="t"/>
              <a:pathLst>
                <a:path extrusionOk="0" h="71" w="71">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63"/>
            <p:cNvSpPr/>
            <p:nvPr/>
          </p:nvSpPr>
          <p:spPr>
            <a:xfrm>
              <a:off x="1587700" y="3902850"/>
              <a:ext cx="7200" cy="7200"/>
            </a:xfrm>
            <a:custGeom>
              <a:rect b="b" l="l" r="r" t="t"/>
              <a:pathLst>
                <a:path extrusionOk="0" h="288" w="288">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63"/>
            <p:cNvSpPr/>
            <p:nvPr/>
          </p:nvSpPr>
          <p:spPr>
            <a:xfrm>
              <a:off x="1558275" y="3913400"/>
              <a:ext cx="1575" cy="1575"/>
            </a:xfrm>
            <a:custGeom>
              <a:rect b="b" l="l" r="r" t="t"/>
              <a:pathLst>
                <a:path extrusionOk="0" h="63" w="63">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63"/>
            <p:cNvSpPr/>
            <p:nvPr/>
          </p:nvSpPr>
          <p:spPr>
            <a:xfrm>
              <a:off x="1494425" y="3900400"/>
              <a:ext cx="3600" cy="3600"/>
            </a:xfrm>
            <a:custGeom>
              <a:rect b="b" l="l" r="r" t="t"/>
              <a:pathLst>
                <a:path extrusionOk="0" h="144" w="144">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63"/>
            <p:cNvSpPr/>
            <p:nvPr/>
          </p:nvSpPr>
          <p:spPr>
            <a:xfrm>
              <a:off x="1459350" y="3922325"/>
              <a:ext cx="5350" cy="5350"/>
            </a:xfrm>
            <a:custGeom>
              <a:rect b="b" l="l" r="r" t="t"/>
              <a:pathLst>
                <a:path extrusionOk="0" h="214" w="214">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63"/>
            <p:cNvSpPr/>
            <p:nvPr/>
          </p:nvSpPr>
          <p:spPr>
            <a:xfrm>
              <a:off x="1437725" y="3933700"/>
              <a:ext cx="4125" cy="4125"/>
            </a:xfrm>
            <a:custGeom>
              <a:rect b="b" l="l" r="r" t="t"/>
              <a:pathLst>
                <a:path extrusionOk="0" h="165" w="165">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63"/>
            <p:cNvSpPr/>
            <p:nvPr/>
          </p:nvSpPr>
          <p:spPr>
            <a:xfrm>
              <a:off x="2428100" y="4223300"/>
              <a:ext cx="5350" cy="5350"/>
            </a:xfrm>
            <a:custGeom>
              <a:rect b="b" l="l" r="r" t="t"/>
              <a:pathLst>
                <a:path extrusionOk="0" h="214" w="214">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63"/>
            <p:cNvSpPr/>
            <p:nvPr/>
          </p:nvSpPr>
          <p:spPr>
            <a:xfrm>
              <a:off x="2350800" y="4177175"/>
              <a:ext cx="1050" cy="1050"/>
            </a:xfrm>
            <a:custGeom>
              <a:rect b="b" l="l" r="r" t="t"/>
              <a:pathLst>
                <a:path extrusionOk="0" h="42" w="42">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63"/>
            <p:cNvSpPr/>
            <p:nvPr/>
          </p:nvSpPr>
          <p:spPr>
            <a:xfrm>
              <a:off x="2304275" y="4193975"/>
              <a:ext cx="6175" cy="6175"/>
            </a:xfrm>
            <a:custGeom>
              <a:rect b="b" l="l" r="r" t="t"/>
              <a:pathLst>
                <a:path extrusionOk="0" h="247" w="247">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63"/>
            <p:cNvSpPr/>
            <p:nvPr/>
          </p:nvSpPr>
          <p:spPr>
            <a:xfrm>
              <a:off x="2225650" y="4159950"/>
              <a:ext cx="7900" cy="8025"/>
            </a:xfrm>
            <a:custGeom>
              <a:rect b="b" l="l" r="r" t="t"/>
              <a:pathLst>
                <a:path extrusionOk="0" h="321" w="316">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63"/>
            <p:cNvSpPr/>
            <p:nvPr/>
          </p:nvSpPr>
          <p:spPr>
            <a:xfrm>
              <a:off x="2258025" y="4018175"/>
              <a:ext cx="2300" cy="2275"/>
            </a:xfrm>
            <a:custGeom>
              <a:rect b="b" l="l" r="r" t="t"/>
              <a:pathLst>
                <a:path extrusionOk="0" h="91" w="92">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63"/>
            <p:cNvSpPr/>
            <p:nvPr/>
          </p:nvSpPr>
          <p:spPr>
            <a:xfrm>
              <a:off x="2131325" y="4003000"/>
              <a:ext cx="6375" cy="6375"/>
            </a:xfrm>
            <a:custGeom>
              <a:rect b="b" l="l" r="r" t="t"/>
              <a:pathLst>
                <a:path extrusionOk="0" h="255" w="255">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63"/>
            <p:cNvSpPr/>
            <p:nvPr/>
          </p:nvSpPr>
          <p:spPr>
            <a:xfrm>
              <a:off x="1959825" y="4019825"/>
              <a:ext cx="1350" cy="1250"/>
            </a:xfrm>
            <a:custGeom>
              <a:rect b="b" l="l" r="r" t="t"/>
              <a:pathLst>
                <a:path extrusionOk="0" h="50" w="54">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63"/>
            <p:cNvSpPr/>
            <p:nvPr/>
          </p:nvSpPr>
          <p:spPr>
            <a:xfrm>
              <a:off x="1999400" y="3983625"/>
              <a:ext cx="2375" cy="2400"/>
            </a:xfrm>
            <a:custGeom>
              <a:rect b="b" l="l" r="r" t="t"/>
              <a:pathLst>
                <a:path extrusionOk="0" h="96" w="95">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63"/>
            <p:cNvSpPr/>
            <p:nvPr/>
          </p:nvSpPr>
          <p:spPr>
            <a:xfrm>
              <a:off x="1916575" y="3961275"/>
              <a:ext cx="725" cy="750"/>
            </a:xfrm>
            <a:custGeom>
              <a:rect b="b" l="l" r="r" t="t"/>
              <a:pathLst>
                <a:path extrusionOk="0" h="30" w="29">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63"/>
            <p:cNvSpPr/>
            <p:nvPr/>
          </p:nvSpPr>
          <p:spPr>
            <a:xfrm>
              <a:off x="1843175" y="4029350"/>
              <a:ext cx="4125" cy="4125"/>
            </a:xfrm>
            <a:custGeom>
              <a:rect b="b" l="l" r="r" t="t"/>
              <a:pathLst>
                <a:path extrusionOk="0" h="165" w="165">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63"/>
            <p:cNvSpPr/>
            <p:nvPr/>
          </p:nvSpPr>
          <p:spPr>
            <a:xfrm>
              <a:off x="1779925" y="4041950"/>
              <a:ext cx="6675" cy="6700"/>
            </a:xfrm>
            <a:custGeom>
              <a:rect b="b" l="l" r="r" t="t"/>
              <a:pathLst>
                <a:path extrusionOk="0" h="268" w="267">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63"/>
            <p:cNvSpPr/>
            <p:nvPr/>
          </p:nvSpPr>
          <p:spPr>
            <a:xfrm>
              <a:off x="1740350" y="4089625"/>
              <a:ext cx="1550" cy="1575"/>
            </a:xfrm>
            <a:custGeom>
              <a:rect b="b" l="l" r="r" t="t"/>
              <a:pathLst>
                <a:path extrusionOk="0" h="63" w="62">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63"/>
            <p:cNvSpPr/>
            <p:nvPr/>
          </p:nvSpPr>
          <p:spPr>
            <a:xfrm>
              <a:off x="1669825" y="4079375"/>
              <a:ext cx="3400" cy="3400"/>
            </a:xfrm>
            <a:custGeom>
              <a:rect b="b" l="l" r="r" t="t"/>
              <a:pathLst>
                <a:path extrusionOk="0" h="136" w="136">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63"/>
            <p:cNvSpPr/>
            <p:nvPr/>
          </p:nvSpPr>
          <p:spPr>
            <a:xfrm>
              <a:off x="1786875" y="4151650"/>
              <a:ext cx="2800" cy="2900"/>
            </a:xfrm>
            <a:custGeom>
              <a:rect b="b" l="l" r="r" t="t"/>
              <a:pathLst>
                <a:path extrusionOk="0" h="116" w="112">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63"/>
            <p:cNvSpPr/>
            <p:nvPr/>
          </p:nvSpPr>
          <p:spPr>
            <a:xfrm>
              <a:off x="1658750" y="4108075"/>
              <a:ext cx="3500" cy="3625"/>
            </a:xfrm>
            <a:custGeom>
              <a:rect b="b" l="l" r="r" t="t"/>
              <a:pathLst>
                <a:path extrusionOk="0" h="145" w="14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63"/>
            <p:cNvSpPr/>
            <p:nvPr/>
          </p:nvSpPr>
          <p:spPr>
            <a:xfrm>
              <a:off x="1644175" y="4097425"/>
              <a:ext cx="7725" cy="7700"/>
            </a:xfrm>
            <a:custGeom>
              <a:rect b="b" l="l" r="r" t="t"/>
              <a:pathLst>
                <a:path extrusionOk="0" h="308" w="309">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63"/>
            <p:cNvSpPr/>
            <p:nvPr/>
          </p:nvSpPr>
          <p:spPr>
            <a:xfrm>
              <a:off x="1651375" y="4118850"/>
              <a:ext cx="1850" cy="1875"/>
            </a:xfrm>
            <a:custGeom>
              <a:rect b="b" l="l" r="r" t="t"/>
              <a:pathLst>
                <a:path extrusionOk="0" h="75" w="74">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63"/>
            <p:cNvSpPr/>
            <p:nvPr/>
          </p:nvSpPr>
          <p:spPr>
            <a:xfrm>
              <a:off x="2236000" y="4292400"/>
              <a:ext cx="3100" cy="3000"/>
            </a:xfrm>
            <a:custGeom>
              <a:rect b="b" l="l" r="r" t="t"/>
              <a:pathLst>
                <a:path extrusionOk="0" h="120" w="124">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63"/>
            <p:cNvSpPr/>
            <p:nvPr/>
          </p:nvSpPr>
          <p:spPr>
            <a:xfrm>
              <a:off x="2218250" y="4319350"/>
              <a:ext cx="6175" cy="6175"/>
            </a:xfrm>
            <a:custGeom>
              <a:rect b="b" l="l" r="r" t="t"/>
              <a:pathLst>
                <a:path extrusionOk="0" h="247" w="247">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63"/>
            <p:cNvSpPr/>
            <p:nvPr/>
          </p:nvSpPr>
          <p:spPr>
            <a:xfrm>
              <a:off x="2284700" y="4225975"/>
              <a:ext cx="3800" cy="3925"/>
            </a:xfrm>
            <a:custGeom>
              <a:rect b="b" l="l" r="r" t="t"/>
              <a:pathLst>
                <a:path extrusionOk="0" h="157" w="152">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63"/>
            <p:cNvSpPr/>
            <p:nvPr/>
          </p:nvSpPr>
          <p:spPr>
            <a:xfrm>
              <a:off x="2229650" y="4227775"/>
              <a:ext cx="1850" cy="1800"/>
            </a:xfrm>
            <a:custGeom>
              <a:rect b="b" l="l" r="r" t="t"/>
              <a:pathLst>
                <a:path extrusionOk="0" h="72" w="74">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63"/>
            <p:cNvSpPr/>
            <p:nvPr/>
          </p:nvSpPr>
          <p:spPr>
            <a:xfrm>
              <a:off x="2188125" y="4234175"/>
              <a:ext cx="4625" cy="4625"/>
            </a:xfrm>
            <a:custGeom>
              <a:rect b="b" l="l" r="r" t="t"/>
              <a:pathLst>
                <a:path extrusionOk="0" h="185" w="185">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63"/>
            <p:cNvSpPr/>
            <p:nvPr/>
          </p:nvSpPr>
          <p:spPr>
            <a:xfrm>
              <a:off x="1971825" y="4233650"/>
              <a:ext cx="5650" cy="5675"/>
            </a:xfrm>
            <a:custGeom>
              <a:rect b="b" l="l" r="r" t="t"/>
              <a:pathLst>
                <a:path extrusionOk="0" h="227" w="226">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63"/>
            <p:cNvSpPr/>
            <p:nvPr/>
          </p:nvSpPr>
          <p:spPr>
            <a:xfrm>
              <a:off x="1970275" y="4277025"/>
              <a:ext cx="2400" cy="2275"/>
            </a:xfrm>
            <a:custGeom>
              <a:rect b="b" l="l" r="r" t="t"/>
              <a:pathLst>
                <a:path extrusionOk="0" h="91" w="96">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63"/>
            <p:cNvSpPr/>
            <p:nvPr/>
          </p:nvSpPr>
          <p:spPr>
            <a:xfrm>
              <a:off x="1957775" y="4220325"/>
              <a:ext cx="5350" cy="5375"/>
            </a:xfrm>
            <a:custGeom>
              <a:rect b="b" l="l" r="r" t="t"/>
              <a:pathLst>
                <a:path extrusionOk="0" h="215" w="214">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63"/>
            <p:cNvSpPr/>
            <p:nvPr/>
          </p:nvSpPr>
          <p:spPr>
            <a:xfrm>
              <a:off x="1819275" y="4226175"/>
              <a:ext cx="5875" cy="5975"/>
            </a:xfrm>
            <a:custGeom>
              <a:rect b="b" l="l" r="r" t="t"/>
              <a:pathLst>
                <a:path extrusionOk="0" h="239" w="235">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63"/>
            <p:cNvSpPr/>
            <p:nvPr/>
          </p:nvSpPr>
          <p:spPr>
            <a:xfrm>
              <a:off x="1808525" y="4160975"/>
              <a:ext cx="7400" cy="7500"/>
            </a:xfrm>
            <a:custGeom>
              <a:rect b="b" l="l" r="r" t="t"/>
              <a:pathLst>
                <a:path extrusionOk="0" h="300" w="296">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63"/>
            <p:cNvSpPr/>
            <p:nvPr/>
          </p:nvSpPr>
          <p:spPr>
            <a:xfrm>
              <a:off x="1891550" y="4243800"/>
              <a:ext cx="6900" cy="6900"/>
            </a:xfrm>
            <a:custGeom>
              <a:rect b="b" l="l" r="r" t="t"/>
              <a:pathLst>
                <a:path extrusionOk="0" h="276" w="276">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63"/>
            <p:cNvSpPr/>
            <p:nvPr/>
          </p:nvSpPr>
          <p:spPr>
            <a:xfrm>
              <a:off x="1791100" y="425252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63"/>
            <p:cNvSpPr/>
            <p:nvPr/>
          </p:nvSpPr>
          <p:spPr>
            <a:xfrm>
              <a:off x="1858750" y="4316375"/>
              <a:ext cx="5350" cy="5475"/>
            </a:xfrm>
            <a:custGeom>
              <a:rect b="b" l="l" r="r" t="t"/>
              <a:pathLst>
                <a:path extrusionOk="0" h="219" w="214">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63"/>
            <p:cNvSpPr/>
            <p:nvPr/>
          </p:nvSpPr>
          <p:spPr>
            <a:xfrm>
              <a:off x="1900775" y="4343750"/>
              <a:ext cx="7200" cy="7200"/>
            </a:xfrm>
            <a:custGeom>
              <a:rect b="b" l="l" r="r" t="t"/>
              <a:pathLst>
                <a:path extrusionOk="0" h="288" w="288">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63"/>
            <p:cNvSpPr/>
            <p:nvPr/>
          </p:nvSpPr>
          <p:spPr>
            <a:xfrm>
              <a:off x="1934700" y="4300700"/>
              <a:ext cx="2400" cy="2275"/>
            </a:xfrm>
            <a:custGeom>
              <a:rect b="b" l="l" r="r" t="t"/>
              <a:pathLst>
                <a:path extrusionOk="0" h="91" w="96">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63"/>
            <p:cNvSpPr/>
            <p:nvPr/>
          </p:nvSpPr>
          <p:spPr>
            <a:xfrm>
              <a:off x="2468800" y="4144075"/>
              <a:ext cx="4425" cy="4425"/>
            </a:xfrm>
            <a:custGeom>
              <a:rect b="b" l="l" r="r" t="t"/>
              <a:pathLst>
                <a:path extrusionOk="0" h="177" w="177">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63"/>
            <p:cNvSpPr/>
            <p:nvPr/>
          </p:nvSpPr>
          <p:spPr>
            <a:xfrm>
              <a:off x="2513800" y="4189575"/>
              <a:ext cx="6400" cy="6475"/>
            </a:xfrm>
            <a:custGeom>
              <a:rect b="b" l="l" r="r" t="t"/>
              <a:pathLst>
                <a:path extrusionOk="0" h="259" w="256">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63"/>
            <p:cNvSpPr/>
            <p:nvPr/>
          </p:nvSpPr>
          <p:spPr>
            <a:xfrm>
              <a:off x="2506125" y="409537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63"/>
            <p:cNvSpPr/>
            <p:nvPr/>
          </p:nvSpPr>
          <p:spPr>
            <a:xfrm>
              <a:off x="2583100" y="4159450"/>
              <a:ext cx="1050" cy="1050"/>
            </a:xfrm>
            <a:custGeom>
              <a:rect b="b" l="l" r="r" t="t"/>
              <a:pathLst>
                <a:path extrusionOk="0" h="42" w="42">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63"/>
            <p:cNvSpPr/>
            <p:nvPr/>
          </p:nvSpPr>
          <p:spPr>
            <a:xfrm>
              <a:off x="1415075" y="3850050"/>
              <a:ext cx="3100" cy="3000"/>
            </a:xfrm>
            <a:custGeom>
              <a:rect b="b" l="l" r="r" t="t"/>
              <a:pathLst>
                <a:path extrusionOk="0" h="120" w="124">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63"/>
            <p:cNvSpPr/>
            <p:nvPr/>
          </p:nvSpPr>
          <p:spPr>
            <a:xfrm>
              <a:off x="2567825" y="3906225"/>
              <a:ext cx="6700" cy="6700"/>
            </a:xfrm>
            <a:custGeom>
              <a:rect b="b" l="l" r="r" t="t"/>
              <a:pathLst>
                <a:path extrusionOk="0" h="268" w="268">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63"/>
            <p:cNvSpPr/>
            <p:nvPr/>
          </p:nvSpPr>
          <p:spPr>
            <a:xfrm>
              <a:off x="2602900" y="3904275"/>
              <a:ext cx="1050" cy="1175"/>
            </a:xfrm>
            <a:custGeom>
              <a:rect b="b" l="l" r="r" t="t"/>
              <a:pathLst>
                <a:path extrusionOk="0" h="47" w="42">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63"/>
            <p:cNvSpPr/>
            <p:nvPr/>
          </p:nvSpPr>
          <p:spPr>
            <a:xfrm>
              <a:off x="2354900" y="3936975"/>
              <a:ext cx="84300" cy="85225"/>
            </a:xfrm>
            <a:custGeom>
              <a:rect b="b" l="l" r="r" t="t"/>
              <a:pathLst>
                <a:path extrusionOk="0" h="3409" w="3372">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63"/>
            <p:cNvSpPr/>
            <p:nvPr/>
          </p:nvSpPr>
          <p:spPr>
            <a:xfrm>
              <a:off x="1667775" y="4149175"/>
              <a:ext cx="50750" cy="44500"/>
            </a:xfrm>
            <a:custGeom>
              <a:rect b="b" l="l" r="r" t="t"/>
              <a:pathLst>
                <a:path extrusionOk="0" h="1780" w="203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63"/>
            <p:cNvSpPr/>
            <p:nvPr/>
          </p:nvSpPr>
          <p:spPr>
            <a:xfrm>
              <a:off x="1654450" y="4153850"/>
              <a:ext cx="78325" cy="35025"/>
            </a:xfrm>
            <a:custGeom>
              <a:rect b="b" l="l" r="r" t="t"/>
              <a:pathLst>
                <a:path extrusionOk="0" h="1401" w="3133">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63"/>
            <p:cNvSpPr/>
            <p:nvPr/>
          </p:nvSpPr>
          <p:spPr>
            <a:xfrm>
              <a:off x="1605025" y="3903675"/>
              <a:ext cx="321825" cy="321150"/>
            </a:xfrm>
            <a:custGeom>
              <a:rect b="b" l="l" r="r" t="t"/>
              <a:pathLst>
                <a:path extrusionOk="0" h="12846" w="12873">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63"/>
            <p:cNvSpPr/>
            <p:nvPr/>
          </p:nvSpPr>
          <p:spPr>
            <a:xfrm>
              <a:off x="1608625" y="3907250"/>
              <a:ext cx="318225" cy="317575"/>
            </a:xfrm>
            <a:custGeom>
              <a:rect b="b" l="l" r="r" t="t"/>
              <a:pathLst>
                <a:path extrusionOk="0" h="12703" w="12729">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63"/>
            <p:cNvSpPr/>
            <p:nvPr/>
          </p:nvSpPr>
          <p:spPr>
            <a:xfrm>
              <a:off x="1612100" y="3910750"/>
              <a:ext cx="314525" cy="313875"/>
            </a:xfrm>
            <a:custGeom>
              <a:rect b="b" l="l" r="r" t="t"/>
              <a:pathLst>
                <a:path extrusionOk="0" h="12555" w="12581">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63"/>
            <p:cNvSpPr/>
            <p:nvPr/>
          </p:nvSpPr>
          <p:spPr>
            <a:xfrm>
              <a:off x="1615700" y="3914325"/>
              <a:ext cx="310925" cy="310300"/>
            </a:xfrm>
            <a:custGeom>
              <a:rect b="b" l="l" r="r" t="t"/>
              <a:pathLst>
                <a:path extrusionOk="0" h="12412" w="12437">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63"/>
            <p:cNvSpPr/>
            <p:nvPr/>
          </p:nvSpPr>
          <p:spPr>
            <a:xfrm>
              <a:off x="1619075" y="3917825"/>
              <a:ext cx="307450" cy="306575"/>
            </a:xfrm>
            <a:custGeom>
              <a:rect b="b" l="l" r="r" t="t"/>
              <a:pathLst>
                <a:path extrusionOk="0" h="12263" w="12298">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63"/>
            <p:cNvSpPr/>
            <p:nvPr/>
          </p:nvSpPr>
          <p:spPr>
            <a:xfrm>
              <a:off x="1622650" y="3921400"/>
              <a:ext cx="303875" cy="303000"/>
            </a:xfrm>
            <a:custGeom>
              <a:rect b="b" l="l" r="r" t="t"/>
              <a:pathLst>
                <a:path extrusionOk="0" h="12120" w="12155">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63"/>
            <p:cNvSpPr/>
            <p:nvPr/>
          </p:nvSpPr>
          <p:spPr>
            <a:xfrm>
              <a:off x="1626150" y="3924800"/>
              <a:ext cx="300375" cy="299500"/>
            </a:xfrm>
            <a:custGeom>
              <a:rect b="b" l="l" r="r" t="t"/>
              <a:pathLst>
                <a:path extrusionOk="0" h="11980" w="12015">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63"/>
            <p:cNvSpPr/>
            <p:nvPr/>
          </p:nvSpPr>
          <p:spPr>
            <a:xfrm>
              <a:off x="1629725" y="3928475"/>
              <a:ext cx="296600" cy="295825"/>
            </a:xfrm>
            <a:custGeom>
              <a:rect b="b" l="l" r="r" t="t"/>
              <a:pathLst>
                <a:path extrusionOk="0" h="11833" w="11864">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63"/>
            <p:cNvSpPr/>
            <p:nvPr/>
          </p:nvSpPr>
          <p:spPr>
            <a:xfrm>
              <a:off x="1633225" y="3931850"/>
              <a:ext cx="293100" cy="292250"/>
            </a:xfrm>
            <a:custGeom>
              <a:rect b="b" l="l" r="r" t="t"/>
              <a:pathLst>
                <a:path extrusionOk="0" h="11690" w="11724">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63"/>
            <p:cNvSpPr/>
            <p:nvPr/>
          </p:nvSpPr>
          <p:spPr>
            <a:xfrm>
              <a:off x="1636800" y="3935450"/>
              <a:ext cx="289325" cy="288650"/>
            </a:xfrm>
            <a:custGeom>
              <a:rect b="b" l="l" r="r" t="t"/>
              <a:pathLst>
                <a:path extrusionOk="0" h="11546" w="11573">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63"/>
            <p:cNvSpPr/>
            <p:nvPr/>
          </p:nvSpPr>
          <p:spPr>
            <a:xfrm>
              <a:off x="1640300" y="3938925"/>
              <a:ext cx="285825" cy="285075"/>
            </a:xfrm>
            <a:custGeom>
              <a:rect b="b" l="l" r="r" t="t"/>
              <a:pathLst>
                <a:path extrusionOk="0" h="11403" w="11433">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63"/>
            <p:cNvSpPr/>
            <p:nvPr/>
          </p:nvSpPr>
          <p:spPr>
            <a:xfrm>
              <a:off x="1643875" y="3942525"/>
              <a:ext cx="282150" cy="281475"/>
            </a:xfrm>
            <a:custGeom>
              <a:rect b="b" l="l" r="r" t="t"/>
              <a:pathLst>
                <a:path extrusionOk="0" h="11259" w="11286">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63"/>
            <p:cNvSpPr/>
            <p:nvPr/>
          </p:nvSpPr>
          <p:spPr>
            <a:xfrm>
              <a:off x="1647475" y="3946000"/>
              <a:ext cx="278450" cy="277700"/>
            </a:xfrm>
            <a:custGeom>
              <a:rect b="b" l="l" r="r" t="t"/>
              <a:pathLst>
                <a:path extrusionOk="0" h="11108" w="11138">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63"/>
            <p:cNvSpPr/>
            <p:nvPr/>
          </p:nvSpPr>
          <p:spPr>
            <a:xfrm>
              <a:off x="1650850" y="3949600"/>
              <a:ext cx="274975" cy="274175"/>
            </a:xfrm>
            <a:custGeom>
              <a:rect b="b" l="l" r="r" t="t"/>
              <a:pathLst>
                <a:path extrusionOk="0" h="10967" w="10999">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63"/>
            <p:cNvSpPr/>
            <p:nvPr/>
          </p:nvSpPr>
          <p:spPr>
            <a:xfrm>
              <a:off x="1654450" y="3953175"/>
              <a:ext cx="271275" cy="270600"/>
            </a:xfrm>
            <a:custGeom>
              <a:rect b="b" l="l" r="r" t="t"/>
              <a:pathLst>
                <a:path extrusionOk="0" h="10824" w="10851">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63"/>
            <p:cNvSpPr/>
            <p:nvPr/>
          </p:nvSpPr>
          <p:spPr>
            <a:xfrm>
              <a:off x="1657925" y="3956675"/>
              <a:ext cx="267675" cy="266925"/>
            </a:xfrm>
            <a:custGeom>
              <a:rect b="b" l="l" r="r" t="t"/>
              <a:pathLst>
                <a:path extrusionOk="0" h="10677" w="10707">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63"/>
            <p:cNvSpPr/>
            <p:nvPr/>
          </p:nvSpPr>
          <p:spPr>
            <a:xfrm>
              <a:off x="1661500" y="3960250"/>
              <a:ext cx="264000" cy="263350"/>
            </a:xfrm>
            <a:custGeom>
              <a:rect b="b" l="l" r="r" t="t"/>
              <a:pathLst>
                <a:path extrusionOk="0" h="10534" w="1056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63"/>
            <p:cNvSpPr/>
            <p:nvPr/>
          </p:nvSpPr>
          <p:spPr>
            <a:xfrm>
              <a:off x="1665000" y="3963650"/>
              <a:ext cx="260400" cy="259850"/>
            </a:xfrm>
            <a:custGeom>
              <a:rect b="b" l="l" r="r" t="t"/>
              <a:pathLst>
                <a:path extrusionOk="0" h="10394" w="10416">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63"/>
            <p:cNvSpPr/>
            <p:nvPr/>
          </p:nvSpPr>
          <p:spPr>
            <a:xfrm>
              <a:off x="1668575" y="3967225"/>
              <a:ext cx="256825" cy="256275"/>
            </a:xfrm>
            <a:custGeom>
              <a:rect b="b" l="l" r="r" t="t"/>
              <a:pathLst>
                <a:path extrusionOk="0" h="10251" w="10273">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63"/>
            <p:cNvSpPr/>
            <p:nvPr/>
          </p:nvSpPr>
          <p:spPr>
            <a:xfrm>
              <a:off x="1672075" y="3970725"/>
              <a:ext cx="253225" cy="252525"/>
            </a:xfrm>
            <a:custGeom>
              <a:rect b="b" l="l" r="r" t="t"/>
              <a:pathLst>
                <a:path extrusionOk="0" h="10101" w="10129">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63"/>
            <p:cNvSpPr/>
            <p:nvPr/>
          </p:nvSpPr>
          <p:spPr>
            <a:xfrm>
              <a:off x="1675650" y="3974300"/>
              <a:ext cx="249450" cy="248950"/>
            </a:xfrm>
            <a:custGeom>
              <a:rect b="b" l="l" r="r" t="t"/>
              <a:pathLst>
                <a:path extrusionOk="0" h="9958" w="9978">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63"/>
            <p:cNvSpPr/>
            <p:nvPr/>
          </p:nvSpPr>
          <p:spPr>
            <a:xfrm>
              <a:off x="1679050" y="3977775"/>
              <a:ext cx="245950" cy="245300"/>
            </a:xfrm>
            <a:custGeom>
              <a:rect b="b" l="l" r="r" t="t"/>
              <a:pathLst>
                <a:path extrusionOk="0" h="9812" w="9838">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63"/>
            <p:cNvSpPr/>
            <p:nvPr/>
          </p:nvSpPr>
          <p:spPr>
            <a:xfrm>
              <a:off x="1682625" y="3981375"/>
              <a:ext cx="242375" cy="241700"/>
            </a:xfrm>
            <a:custGeom>
              <a:rect b="b" l="l" r="r" t="t"/>
              <a:pathLst>
                <a:path extrusionOk="0" h="9668" w="9695">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63"/>
            <p:cNvSpPr/>
            <p:nvPr/>
          </p:nvSpPr>
          <p:spPr>
            <a:xfrm>
              <a:off x="1686125" y="3984850"/>
              <a:ext cx="238875" cy="238100"/>
            </a:xfrm>
            <a:custGeom>
              <a:rect b="b" l="l" r="r" t="t"/>
              <a:pathLst>
                <a:path extrusionOk="0" h="9524" w="9555">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63"/>
            <p:cNvSpPr/>
            <p:nvPr/>
          </p:nvSpPr>
          <p:spPr>
            <a:xfrm>
              <a:off x="1689700" y="3988450"/>
              <a:ext cx="235200" cy="234500"/>
            </a:xfrm>
            <a:custGeom>
              <a:rect b="b" l="l" r="r" t="t"/>
              <a:pathLst>
                <a:path extrusionOk="0" h="9380" w="9408">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63"/>
            <p:cNvSpPr/>
            <p:nvPr/>
          </p:nvSpPr>
          <p:spPr>
            <a:xfrm>
              <a:off x="1693200" y="3991825"/>
              <a:ext cx="231500" cy="231025"/>
            </a:xfrm>
            <a:custGeom>
              <a:rect b="b" l="l" r="r" t="t"/>
              <a:pathLst>
                <a:path extrusionOk="0" h="9241" w="926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63"/>
            <p:cNvSpPr/>
            <p:nvPr/>
          </p:nvSpPr>
          <p:spPr>
            <a:xfrm>
              <a:off x="1696775" y="3995425"/>
              <a:ext cx="227800" cy="227425"/>
            </a:xfrm>
            <a:custGeom>
              <a:rect b="b" l="l" r="r" t="t"/>
              <a:pathLst>
                <a:path extrusionOk="0" h="9097" w="9112">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63"/>
            <p:cNvSpPr/>
            <p:nvPr/>
          </p:nvSpPr>
          <p:spPr>
            <a:xfrm>
              <a:off x="1700250" y="3998900"/>
              <a:ext cx="224325" cy="223650"/>
            </a:xfrm>
            <a:custGeom>
              <a:rect b="b" l="l" r="r" t="t"/>
              <a:pathLst>
                <a:path extrusionOk="0" h="8946" w="8973">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63"/>
            <p:cNvSpPr/>
            <p:nvPr/>
          </p:nvSpPr>
          <p:spPr>
            <a:xfrm>
              <a:off x="1703850" y="4002500"/>
              <a:ext cx="220725" cy="220050"/>
            </a:xfrm>
            <a:custGeom>
              <a:rect b="b" l="l" r="r" t="t"/>
              <a:pathLst>
                <a:path extrusionOk="0" h="8802" w="8829">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63"/>
            <p:cNvSpPr/>
            <p:nvPr/>
          </p:nvSpPr>
          <p:spPr>
            <a:xfrm>
              <a:off x="1707225" y="4005975"/>
              <a:ext cx="217250" cy="216475"/>
            </a:xfrm>
            <a:custGeom>
              <a:rect b="b" l="l" r="r" t="t"/>
              <a:pathLst>
                <a:path extrusionOk="0" h="8659" w="869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63"/>
            <p:cNvSpPr/>
            <p:nvPr/>
          </p:nvSpPr>
          <p:spPr>
            <a:xfrm>
              <a:off x="1710825" y="4009575"/>
              <a:ext cx="213550" cy="212875"/>
            </a:xfrm>
            <a:custGeom>
              <a:rect b="b" l="l" r="r" t="t"/>
              <a:pathLst>
                <a:path extrusionOk="0" h="8515" w="8542">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63"/>
            <p:cNvSpPr/>
            <p:nvPr/>
          </p:nvSpPr>
          <p:spPr>
            <a:xfrm>
              <a:off x="1714300" y="4013150"/>
              <a:ext cx="210075" cy="209300"/>
            </a:xfrm>
            <a:custGeom>
              <a:rect b="b" l="l" r="r" t="t"/>
              <a:pathLst>
                <a:path extrusionOk="0" h="8372" w="8403">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63"/>
            <p:cNvSpPr/>
            <p:nvPr/>
          </p:nvSpPr>
          <p:spPr>
            <a:xfrm>
              <a:off x="1717900" y="4016650"/>
              <a:ext cx="206375" cy="205700"/>
            </a:xfrm>
            <a:custGeom>
              <a:rect b="b" l="l" r="r" t="t"/>
              <a:pathLst>
                <a:path extrusionOk="0" h="8228" w="8255">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63"/>
            <p:cNvSpPr/>
            <p:nvPr/>
          </p:nvSpPr>
          <p:spPr>
            <a:xfrm>
              <a:off x="1721375" y="4020225"/>
              <a:ext cx="202900" cy="202125"/>
            </a:xfrm>
            <a:custGeom>
              <a:rect b="b" l="l" r="r" t="t"/>
              <a:pathLst>
                <a:path extrusionOk="0" h="8085" w="8116">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63"/>
            <p:cNvSpPr/>
            <p:nvPr/>
          </p:nvSpPr>
          <p:spPr>
            <a:xfrm>
              <a:off x="1724975" y="4023600"/>
              <a:ext cx="199000" cy="198425"/>
            </a:xfrm>
            <a:custGeom>
              <a:rect b="b" l="l" r="r" t="t"/>
              <a:pathLst>
                <a:path extrusionOk="0" h="7937" w="796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63"/>
            <p:cNvSpPr/>
            <p:nvPr/>
          </p:nvSpPr>
          <p:spPr>
            <a:xfrm>
              <a:off x="1728450" y="4027200"/>
              <a:ext cx="195525" cy="194825"/>
            </a:xfrm>
            <a:custGeom>
              <a:rect b="b" l="l" r="r" t="t"/>
              <a:pathLst>
                <a:path extrusionOk="0" h="7793" w="7821">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63"/>
            <p:cNvSpPr/>
            <p:nvPr/>
          </p:nvSpPr>
          <p:spPr>
            <a:xfrm>
              <a:off x="1732050" y="4030675"/>
              <a:ext cx="191825" cy="191250"/>
            </a:xfrm>
            <a:custGeom>
              <a:rect b="b" l="l" r="r" t="t"/>
              <a:pathLst>
                <a:path extrusionOk="0" h="7650" w="7673">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63"/>
            <p:cNvSpPr/>
            <p:nvPr/>
          </p:nvSpPr>
          <p:spPr>
            <a:xfrm>
              <a:off x="1735425" y="4034275"/>
              <a:ext cx="188450" cy="187650"/>
            </a:xfrm>
            <a:custGeom>
              <a:rect b="b" l="l" r="r" t="t"/>
              <a:pathLst>
                <a:path extrusionOk="0" h="7506" w="7538">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63"/>
            <p:cNvSpPr/>
            <p:nvPr/>
          </p:nvSpPr>
          <p:spPr>
            <a:xfrm>
              <a:off x="1739000" y="4037750"/>
              <a:ext cx="184775" cy="184075"/>
            </a:xfrm>
            <a:custGeom>
              <a:rect b="b" l="l" r="r" t="t"/>
              <a:pathLst>
                <a:path extrusionOk="0" h="7363" w="7391">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63"/>
            <p:cNvSpPr/>
            <p:nvPr/>
          </p:nvSpPr>
          <p:spPr>
            <a:xfrm>
              <a:off x="1742500" y="4041350"/>
              <a:ext cx="181050" cy="180475"/>
            </a:xfrm>
            <a:custGeom>
              <a:rect b="b" l="l" r="r" t="t"/>
              <a:pathLst>
                <a:path extrusionOk="0" h="7219" w="7242">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63"/>
            <p:cNvSpPr/>
            <p:nvPr/>
          </p:nvSpPr>
          <p:spPr>
            <a:xfrm>
              <a:off x="1746075" y="4044825"/>
              <a:ext cx="177475" cy="176900"/>
            </a:xfrm>
            <a:custGeom>
              <a:rect b="b" l="l" r="r" t="t"/>
              <a:pathLst>
                <a:path extrusionOk="0" h="7076" w="7099">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63"/>
            <p:cNvSpPr/>
            <p:nvPr/>
          </p:nvSpPr>
          <p:spPr>
            <a:xfrm>
              <a:off x="1749575" y="4048425"/>
              <a:ext cx="173875" cy="173300"/>
            </a:xfrm>
            <a:custGeom>
              <a:rect b="b" l="l" r="r" t="t"/>
              <a:pathLst>
                <a:path extrusionOk="0" h="6932" w="6955">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63"/>
            <p:cNvSpPr/>
            <p:nvPr/>
          </p:nvSpPr>
          <p:spPr>
            <a:xfrm>
              <a:off x="1753150" y="4051800"/>
              <a:ext cx="170300" cy="169625"/>
            </a:xfrm>
            <a:custGeom>
              <a:rect b="b" l="l" r="r" t="t"/>
              <a:pathLst>
                <a:path extrusionOk="0" h="6785" w="6812">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63"/>
            <p:cNvSpPr/>
            <p:nvPr/>
          </p:nvSpPr>
          <p:spPr>
            <a:xfrm>
              <a:off x="1756650" y="4055400"/>
              <a:ext cx="166600" cy="166025"/>
            </a:xfrm>
            <a:custGeom>
              <a:rect b="b" l="l" r="r" t="t"/>
              <a:pathLst>
                <a:path extrusionOk="0" h="6641" w="6664">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63"/>
            <p:cNvSpPr/>
            <p:nvPr/>
          </p:nvSpPr>
          <p:spPr>
            <a:xfrm>
              <a:off x="1760225" y="4058875"/>
              <a:ext cx="163025" cy="162450"/>
            </a:xfrm>
            <a:custGeom>
              <a:rect b="b" l="l" r="r" t="t"/>
              <a:pathLst>
                <a:path extrusionOk="0" h="6498" w="6521">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63"/>
            <p:cNvSpPr/>
            <p:nvPr/>
          </p:nvSpPr>
          <p:spPr>
            <a:xfrm>
              <a:off x="1763625" y="4062475"/>
              <a:ext cx="159425" cy="158850"/>
            </a:xfrm>
            <a:custGeom>
              <a:rect b="b" l="l" r="r" t="t"/>
              <a:pathLst>
                <a:path extrusionOk="0" h="6354" w="6377">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63"/>
            <p:cNvSpPr/>
            <p:nvPr/>
          </p:nvSpPr>
          <p:spPr>
            <a:xfrm>
              <a:off x="1767200" y="4065950"/>
              <a:ext cx="155850" cy="155275"/>
            </a:xfrm>
            <a:custGeom>
              <a:rect b="b" l="l" r="r" t="t"/>
              <a:pathLst>
                <a:path extrusionOk="0" h="6211" w="6234">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63"/>
            <p:cNvSpPr/>
            <p:nvPr/>
          </p:nvSpPr>
          <p:spPr>
            <a:xfrm>
              <a:off x="1770700" y="4069525"/>
              <a:ext cx="152150" cy="151700"/>
            </a:xfrm>
            <a:custGeom>
              <a:rect b="b" l="l" r="r" t="t"/>
              <a:pathLst>
                <a:path extrusionOk="0" h="6068" w="6086">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63"/>
            <p:cNvSpPr/>
            <p:nvPr/>
          </p:nvSpPr>
          <p:spPr>
            <a:xfrm>
              <a:off x="1774275" y="4073125"/>
              <a:ext cx="148575" cy="148100"/>
            </a:xfrm>
            <a:custGeom>
              <a:rect b="b" l="l" r="r" t="t"/>
              <a:pathLst>
                <a:path extrusionOk="0" h="5924" w="5943">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63"/>
            <p:cNvSpPr/>
            <p:nvPr/>
          </p:nvSpPr>
          <p:spPr>
            <a:xfrm>
              <a:off x="1777875" y="4076600"/>
              <a:ext cx="144875" cy="144400"/>
            </a:xfrm>
            <a:custGeom>
              <a:rect b="b" l="l" r="r" t="t"/>
              <a:pathLst>
                <a:path extrusionOk="0" h="5776" w="5795">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63"/>
            <p:cNvSpPr/>
            <p:nvPr/>
          </p:nvSpPr>
          <p:spPr>
            <a:xfrm>
              <a:off x="1781350" y="4080200"/>
              <a:ext cx="141400" cy="140700"/>
            </a:xfrm>
            <a:custGeom>
              <a:rect b="b" l="l" r="r" t="t"/>
              <a:pathLst>
                <a:path extrusionOk="0" h="5628" w="5656">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63"/>
            <p:cNvSpPr/>
            <p:nvPr/>
          </p:nvSpPr>
          <p:spPr>
            <a:xfrm>
              <a:off x="1784950" y="4083575"/>
              <a:ext cx="137575" cy="137225"/>
            </a:xfrm>
            <a:custGeom>
              <a:rect b="b" l="l" r="r" t="t"/>
              <a:pathLst>
                <a:path extrusionOk="0" h="5489" w="5503">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63"/>
            <p:cNvSpPr/>
            <p:nvPr/>
          </p:nvSpPr>
          <p:spPr>
            <a:xfrm>
              <a:off x="1788425" y="4087175"/>
              <a:ext cx="134000" cy="133625"/>
            </a:xfrm>
            <a:custGeom>
              <a:rect b="b" l="l" r="r" t="t"/>
              <a:pathLst>
                <a:path extrusionOk="0" h="5345" w="536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63"/>
            <p:cNvSpPr/>
            <p:nvPr/>
          </p:nvSpPr>
          <p:spPr>
            <a:xfrm>
              <a:off x="1791900" y="4090650"/>
              <a:ext cx="130525" cy="130025"/>
            </a:xfrm>
            <a:custGeom>
              <a:rect b="b" l="l" r="r" t="t"/>
              <a:pathLst>
                <a:path extrusionOk="0" h="5201" w="5221">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63"/>
            <p:cNvSpPr/>
            <p:nvPr/>
          </p:nvSpPr>
          <p:spPr>
            <a:xfrm>
              <a:off x="1795400" y="4094250"/>
              <a:ext cx="127025" cy="126425"/>
            </a:xfrm>
            <a:custGeom>
              <a:rect b="b" l="l" r="r" t="t"/>
              <a:pathLst>
                <a:path extrusionOk="0" h="5057" w="5081">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63"/>
            <p:cNvSpPr/>
            <p:nvPr/>
          </p:nvSpPr>
          <p:spPr>
            <a:xfrm>
              <a:off x="1798975" y="4097725"/>
              <a:ext cx="123450" cy="122775"/>
            </a:xfrm>
            <a:custGeom>
              <a:rect b="b" l="l" r="r" t="t"/>
              <a:pathLst>
                <a:path extrusionOk="0" h="4911" w="4938">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63"/>
            <p:cNvSpPr/>
            <p:nvPr/>
          </p:nvSpPr>
          <p:spPr>
            <a:xfrm>
              <a:off x="1802475" y="4101325"/>
              <a:ext cx="119750" cy="119175"/>
            </a:xfrm>
            <a:custGeom>
              <a:rect b="b" l="l" r="r" t="t"/>
              <a:pathLst>
                <a:path extrusionOk="0" h="4767" w="479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63"/>
            <p:cNvSpPr/>
            <p:nvPr/>
          </p:nvSpPr>
          <p:spPr>
            <a:xfrm>
              <a:off x="1806050" y="4104800"/>
              <a:ext cx="116175" cy="115475"/>
            </a:xfrm>
            <a:custGeom>
              <a:rect b="b" l="l" r="r" t="t"/>
              <a:pathLst>
                <a:path extrusionOk="0" h="4619" w="4647">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63"/>
            <p:cNvSpPr/>
            <p:nvPr/>
          </p:nvSpPr>
          <p:spPr>
            <a:xfrm>
              <a:off x="1809550" y="4108400"/>
              <a:ext cx="112475" cy="111875"/>
            </a:xfrm>
            <a:custGeom>
              <a:rect b="b" l="l" r="r" t="t"/>
              <a:pathLst>
                <a:path extrusionOk="0" h="4475" w="4499">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63"/>
            <p:cNvSpPr/>
            <p:nvPr/>
          </p:nvSpPr>
          <p:spPr>
            <a:xfrm>
              <a:off x="1813125" y="4111775"/>
              <a:ext cx="108900" cy="108400"/>
            </a:xfrm>
            <a:custGeom>
              <a:rect b="b" l="l" r="r" t="t"/>
              <a:pathLst>
                <a:path extrusionOk="0" h="4336" w="4356">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63"/>
            <p:cNvSpPr/>
            <p:nvPr/>
          </p:nvSpPr>
          <p:spPr>
            <a:xfrm>
              <a:off x="1816625" y="4115350"/>
              <a:ext cx="105300" cy="104925"/>
            </a:xfrm>
            <a:custGeom>
              <a:rect b="b" l="l" r="r" t="t"/>
              <a:pathLst>
                <a:path extrusionOk="0" h="4197" w="4212">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63"/>
            <p:cNvSpPr/>
            <p:nvPr/>
          </p:nvSpPr>
          <p:spPr>
            <a:xfrm>
              <a:off x="1820100" y="4118850"/>
              <a:ext cx="101725" cy="101325"/>
            </a:xfrm>
            <a:custGeom>
              <a:rect b="b" l="l" r="r" t="t"/>
              <a:pathLst>
                <a:path extrusionOk="0" h="4053" w="4069">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63"/>
            <p:cNvSpPr/>
            <p:nvPr/>
          </p:nvSpPr>
          <p:spPr>
            <a:xfrm>
              <a:off x="1823575" y="4122425"/>
              <a:ext cx="98150" cy="97750"/>
            </a:xfrm>
            <a:custGeom>
              <a:rect b="b" l="l" r="r" t="t"/>
              <a:pathLst>
                <a:path extrusionOk="0" h="3910" w="3926">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63"/>
            <p:cNvSpPr/>
            <p:nvPr/>
          </p:nvSpPr>
          <p:spPr>
            <a:xfrm>
              <a:off x="1827175" y="4126025"/>
              <a:ext cx="94550" cy="94150"/>
            </a:xfrm>
            <a:custGeom>
              <a:rect b="b" l="l" r="r" t="t"/>
              <a:pathLst>
                <a:path extrusionOk="0" h="3766" w="3782">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63"/>
            <p:cNvSpPr/>
            <p:nvPr/>
          </p:nvSpPr>
          <p:spPr>
            <a:xfrm>
              <a:off x="1830650" y="4129500"/>
              <a:ext cx="90850" cy="90475"/>
            </a:xfrm>
            <a:custGeom>
              <a:rect b="b" l="l" r="r" t="t"/>
              <a:pathLst>
                <a:path extrusionOk="0" h="3619" w="3634">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63"/>
            <p:cNvSpPr/>
            <p:nvPr/>
          </p:nvSpPr>
          <p:spPr>
            <a:xfrm>
              <a:off x="1834250" y="4133100"/>
              <a:ext cx="87150" cy="86750"/>
            </a:xfrm>
            <a:custGeom>
              <a:rect b="b" l="l" r="r" t="t"/>
              <a:pathLst>
                <a:path extrusionOk="0" h="3470" w="3486">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63"/>
            <p:cNvSpPr/>
            <p:nvPr/>
          </p:nvSpPr>
          <p:spPr>
            <a:xfrm>
              <a:off x="1837725" y="4136575"/>
              <a:ext cx="83575" cy="83175"/>
            </a:xfrm>
            <a:custGeom>
              <a:rect b="b" l="l" r="r" t="t"/>
              <a:pathLst>
                <a:path extrusionOk="0" h="3327" w="3343">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63"/>
            <p:cNvSpPr/>
            <p:nvPr/>
          </p:nvSpPr>
          <p:spPr>
            <a:xfrm>
              <a:off x="1841325" y="4140175"/>
              <a:ext cx="79975" cy="79575"/>
            </a:xfrm>
            <a:custGeom>
              <a:rect b="b" l="l" r="r" t="t"/>
              <a:pathLst>
                <a:path extrusionOk="0" h="3183" w="3199">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63"/>
            <p:cNvSpPr/>
            <p:nvPr/>
          </p:nvSpPr>
          <p:spPr>
            <a:xfrm>
              <a:off x="1844800" y="4143550"/>
              <a:ext cx="76400" cy="76100"/>
            </a:xfrm>
            <a:custGeom>
              <a:rect b="b" l="l" r="r" t="t"/>
              <a:pathLst>
                <a:path extrusionOk="0" h="3044" w="3056">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63"/>
            <p:cNvSpPr/>
            <p:nvPr/>
          </p:nvSpPr>
          <p:spPr>
            <a:xfrm>
              <a:off x="1848300" y="4147150"/>
              <a:ext cx="72700" cy="72500"/>
            </a:xfrm>
            <a:custGeom>
              <a:rect b="b" l="l" r="r" t="t"/>
              <a:pathLst>
                <a:path extrusionOk="0" h="2900" w="2908">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63"/>
            <p:cNvSpPr/>
            <p:nvPr/>
          </p:nvSpPr>
          <p:spPr>
            <a:xfrm>
              <a:off x="1851775" y="4150625"/>
              <a:ext cx="69125" cy="68825"/>
            </a:xfrm>
            <a:custGeom>
              <a:rect b="b" l="l" r="r" t="t"/>
              <a:pathLst>
                <a:path extrusionOk="0" h="2753" w="2765">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63"/>
            <p:cNvSpPr/>
            <p:nvPr/>
          </p:nvSpPr>
          <p:spPr>
            <a:xfrm>
              <a:off x="1855375" y="4154200"/>
              <a:ext cx="65525" cy="65250"/>
            </a:xfrm>
            <a:custGeom>
              <a:rect b="b" l="l" r="r" t="t"/>
              <a:pathLst>
                <a:path extrusionOk="0" h="2610" w="2621">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63"/>
            <p:cNvSpPr/>
            <p:nvPr/>
          </p:nvSpPr>
          <p:spPr>
            <a:xfrm>
              <a:off x="1858850" y="4157700"/>
              <a:ext cx="62050" cy="61550"/>
            </a:xfrm>
            <a:custGeom>
              <a:rect b="b" l="l" r="r" t="t"/>
              <a:pathLst>
                <a:path extrusionOk="0" h="2462" w="2482">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63"/>
            <p:cNvSpPr/>
            <p:nvPr/>
          </p:nvSpPr>
          <p:spPr>
            <a:xfrm>
              <a:off x="1862450" y="4161275"/>
              <a:ext cx="58350" cy="57975"/>
            </a:xfrm>
            <a:custGeom>
              <a:rect b="b" l="l" r="r" t="t"/>
              <a:pathLst>
                <a:path extrusionOk="0" h="2319" w="2334">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63"/>
            <p:cNvSpPr/>
            <p:nvPr/>
          </p:nvSpPr>
          <p:spPr>
            <a:xfrm>
              <a:off x="1865925" y="4164775"/>
              <a:ext cx="54775" cy="54375"/>
            </a:xfrm>
            <a:custGeom>
              <a:rect b="b" l="l" r="r" t="t"/>
              <a:pathLst>
                <a:path extrusionOk="0" h="2175" w="2191">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63"/>
            <p:cNvSpPr/>
            <p:nvPr/>
          </p:nvSpPr>
          <p:spPr>
            <a:xfrm>
              <a:off x="1869500" y="4168350"/>
              <a:ext cx="50975" cy="50800"/>
            </a:xfrm>
            <a:custGeom>
              <a:rect b="b" l="l" r="r" t="t"/>
              <a:pathLst>
                <a:path extrusionOk="0" h="2032" w="2039">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63"/>
            <p:cNvSpPr/>
            <p:nvPr/>
          </p:nvSpPr>
          <p:spPr>
            <a:xfrm>
              <a:off x="1873000" y="4171750"/>
              <a:ext cx="47475" cy="47200"/>
            </a:xfrm>
            <a:custGeom>
              <a:rect b="b" l="l" r="r" t="t"/>
              <a:pathLst>
                <a:path extrusionOk="0" h="1888" w="1899">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63"/>
            <p:cNvSpPr/>
            <p:nvPr/>
          </p:nvSpPr>
          <p:spPr>
            <a:xfrm>
              <a:off x="1876475" y="4175325"/>
              <a:ext cx="43900" cy="43625"/>
            </a:xfrm>
            <a:custGeom>
              <a:rect b="b" l="l" r="r" t="t"/>
              <a:pathLst>
                <a:path extrusionOk="0" h="1745" w="1756">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63"/>
            <p:cNvSpPr/>
            <p:nvPr/>
          </p:nvSpPr>
          <p:spPr>
            <a:xfrm>
              <a:off x="1879975" y="4178825"/>
              <a:ext cx="40400" cy="40025"/>
            </a:xfrm>
            <a:custGeom>
              <a:rect b="b" l="l" r="r" t="t"/>
              <a:pathLst>
                <a:path extrusionOk="0" h="1601" w="1616">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63"/>
            <p:cNvSpPr/>
            <p:nvPr/>
          </p:nvSpPr>
          <p:spPr>
            <a:xfrm>
              <a:off x="1883550" y="4182400"/>
              <a:ext cx="36725" cy="36450"/>
            </a:xfrm>
            <a:custGeom>
              <a:rect b="b" l="l" r="r" t="t"/>
              <a:pathLst>
                <a:path extrusionOk="0" h="1458" w="1469">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63"/>
            <p:cNvSpPr/>
            <p:nvPr/>
          </p:nvSpPr>
          <p:spPr>
            <a:xfrm>
              <a:off x="1887050" y="4186000"/>
              <a:ext cx="33225" cy="32725"/>
            </a:xfrm>
            <a:custGeom>
              <a:rect b="b" l="l" r="r" t="t"/>
              <a:pathLst>
                <a:path extrusionOk="0" h="1309" w="1329">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63"/>
            <p:cNvSpPr/>
            <p:nvPr/>
          </p:nvSpPr>
          <p:spPr>
            <a:xfrm>
              <a:off x="1890625" y="4189475"/>
              <a:ext cx="29550" cy="29050"/>
            </a:xfrm>
            <a:custGeom>
              <a:rect b="b" l="l" r="r" t="t"/>
              <a:pathLst>
                <a:path extrusionOk="0" h="1162" w="1182">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63"/>
            <p:cNvSpPr/>
            <p:nvPr/>
          </p:nvSpPr>
          <p:spPr>
            <a:xfrm>
              <a:off x="2236000" y="3946100"/>
              <a:ext cx="276000" cy="275350"/>
            </a:xfrm>
            <a:custGeom>
              <a:rect b="b" l="l" r="r" t="t"/>
              <a:pathLst>
                <a:path extrusionOk="0" h="11014" w="1104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63"/>
            <p:cNvSpPr/>
            <p:nvPr/>
          </p:nvSpPr>
          <p:spPr>
            <a:xfrm>
              <a:off x="2239075" y="3949075"/>
              <a:ext cx="272925" cy="272075"/>
            </a:xfrm>
            <a:custGeom>
              <a:rect b="b" l="l" r="r" t="t"/>
              <a:pathLst>
                <a:path extrusionOk="0" h="10883" w="10917">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63"/>
            <p:cNvSpPr/>
            <p:nvPr/>
          </p:nvSpPr>
          <p:spPr>
            <a:xfrm>
              <a:off x="2242050" y="3952150"/>
              <a:ext cx="269825" cy="269075"/>
            </a:xfrm>
            <a:custGeom>
              <a:rect b="b" l="l" r="r" t="t"/>
              <a:pathLst>
                <a:path extrusionOk="0" h="10763" w="10793">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63"/>
            <p:cNvSpPr/>
            <p:nvPr/>
          </p:nvSpPr>
          <p:spPr>
            <a:xfrm>
              <a:off x="2245125" y="3955225"/>
              <a:ext cx="266650" cy="265825"/>
            </a:xfrm>
            <a:custGeom>
              <a:rect b="b" l="l" r="r" t="t"/>
              <a:pathLst>
                <a:path extrusionOk="0" h="10633" w="10666">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63"/>
            <p:cNvSpPr/>
            <p:nvPr/>
          </p:nvSpPr>
          <p:spPr>
            <a:xfrm>
              <a:off x="2248200" y="3958100"/>
              <a:ext cx="263575" cy="262925"/>
            </a:xfrm>
            <a:custGeom>
              <a:rect b="b" l="l" r="r" t="t"/>
              <a:pathLst>
                <a:path extrusionOk="0" h="10517" w="10543">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63"/>
            <p:cNvSpPr/>
            <p:nvPr/>
          </p:nvSpPr>
          <p:spPr>
            <a:xfrm>
              <a:off x="2251075" y="3961275"/>
              <a:ext cx="260600" cy="259750"/>
            </a:xfrm>
            <a:custGeom>
              <a:rect b="b" l="l" r="r" t="t"/>
              <a:pathLst>
                <a:path extrusionOk="0" h="10390" w="10424">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63"/>
            <p:cNvSpPr/>
            <p:nvPr/>
          </p:nvSpPr>
          <p:spPr>
            <a:xfrm>
              <a:off x="2254150" y="3964150"/>
              <a:ext cx="257525" cy="256675"/>
            </a:xfrm>
            <a:custGeom>
              <a:rect b="b" l="l" r="r" t="t"/>
              <a:pathLst>
                <a:path extrusionOk="0" h="10267" w="10301">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63"/>
            <p:cNvSpPr/>
            <p:nvPr/>
          </p:nvSpPr>
          <p:spPr>
            <a:xfrm>
              <a:off x="2257125" y="3967225"/>
              <a:ext cx="254250" cy="253700"/>
            </a:xfrm>
            <a:custGeom>
              <a:rect b="b" l="l" r="r" t="t"/>
              <a:pathLst>
                <a:path extrusionOk="0" h="10148" w="1017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63"/>
            <p:cNvSpPr/>
            <p:nvPr/>
          </p:nvSpPr>
          <p:spPr>
            <a:xfrm>
              <a:off x="2260200" y="3970300"/>
              <a:ext cx="251275" cy="250525"/>
            </a:xfrm>
            <a:custGeom>
              <a:rect b="b" l="l" r="r" t="t"/>
              <a:pathLst>
                <a:path extrusionOk="0" h="10021" w="10051">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63"/>
            <p:cNvSpPr/>
            <p:nvPr/>
          </p:nvSpPr>
          <p:spPr>
            <a:xfrm>
              <a:off x="2263175" y="3973275"/>
              <a:ext cx="248200" cy="247425"/>
            </a:xfrm>
            <a:custGeom>
              <a:rect b="b" l="l" r="r" t="t"/>
              <a:pathLst>
                <a:path extrusionOk="0" h="9897" w="9928">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63"/>
            <p:cNvSpPr/>
            <p:nvPr/>
          </p:nvSpPr>
          <p:spPr>
            <a:xfrm>
              <a:off x="2266250" y="3976350"/>
              <a:ext cx="245025" cy="244475"/>
            </a:xfrm>
            <a:custGeom>
              <a:rect b="b" l="l" r="r" t="t"/>
              <a:pathLst>
                <a:path extrusionOk="0" h="9779" w="9801">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63"/>
            <p:cNvSpPr/>
            <p:nvPr/>
          </p:nvSpPr>
          <p:spPr>
            <a:xfrm>
              <a:off x="2269325" y="3979325"/>
              <a:ext cx="241950" cy="241200"/>
            </a:xfrm>
            <a:custGeom>
              <a:rect b="b" l="l" r="r" t="t"/>
              <a:pathLst>
                <a:path extrusionOk="0" h="9648" w="9678">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63"/>
            <p:cNvSpPr/>
            <p:nvPr/>
          </p:nvSpPr>
          <p:spPr>
            <a:xfrm>
              <a:off x="2272275" y="3982400"/>
              <a:ext cx="238900" cy="238125"/>
            </a:xfrm>
            <a:custGeom>
              <a:rect b="b" l="l" r="r" t="t"/>
              <a:pathLst>
                <a:path extrusionOk="0" h="9525" w="9556">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63"/>
            <p:cNvSpPr/>
            <p:nvPr/>
          </p:nvSpPr>
          <p:spPr>
            <a:xfrm>
              <a:off x="2275350" y="3985475"/>
              <a:ext cx="235825" cy="234950"/>
            </a:xfrm>
            <a:custGeom>
              <a:rect b="b" l="l" r="r" t="t"/>
              <a:pathLst>
                <a:path extrusionOk="0" h="9398" w="9433">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63"/>
            <p:cNvSpPr/>
            <p:nvPr/>
          </p:nvSpPr>
          <p:spPr>
            <a:xfrm>
              <a:off x="2278225" y="3988450"/>
              <a:ext cx="232950" cy="231975"/>
            </a:xfrm>
            <a:custGeom>
              <a:rect b="b" l="l" r="r" t="t"/>
              <a:pathLst>
                <a:path extrusionOk="0" h="9279" w="9318">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63"/>
            <p:cNvSpPr/>
            <p:nvPr/>
          </p:nvSpPr>
          <p:spPr>
            <a:xfrm>
              <a:off x="2281300" y="3991425"/>
              <a:ext cx="229550" cy="228975"/>
            </a:xfrm>
            <a:custGeom>
              <a:rect b="b" l="l" r="r" t="t"/>
              <a:pathLst>
                <a:path extrusionOk="0" h="9159" w="9182">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63"/>
            <p:cNvSpPr/>
            <p:nvPr/>
          </p:nvSpPr>
          <p:spPr>
            <a:xfrm>
              <a:off x="2284375" y="3994400"/>
              <a:ext cx="226575" cy="225800"/>
            </a:xfrm>
            <a:custGeom>
              <a:rect b="b" l="l" r="r" t="t"/>
              <a:pathLst>
                <a:path extrusionOk="0" h="9032" w="9063">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63"/>
            <p:cNvSpPr/>
            <p:nvPr/>
          </p:nvSpPr>
          <p:spPr>
            <a:xfrm>
              <a:off x="2287350" y="3997475"/>
              <a:ext cx="223400" cy="222825"/>
            </a:xfrm>
            <a:custGeom>
              <a:rect b="b" l="l" r="r" t="t"/>
              <a:pathLst>
                <a:path extrusionOk="0" h="8913" w="8936">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63"/>
            <p:cNvSpPr/>
            <p:nvPr/>
          </p:nvSpPr>
          <p:spPr>
            <a:xfrm>
              <a:off x="2290425" y="4000550"/>
              <a:ext cx="220325" cy="219650"/>
            </a:xfrm>
            <a:custGeom>
              <a:rect b="b" l="l" r="r" t="t"/>
              <a:pathLst>
                <a:path extrusionOk="0" h="8786" w="8813">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63"/>
            <p:cNvSpPr/>
            <p:nvPr/>
          </p:nvSpPr>
          <p:spPr>
            <a:xfrm>
              <a:off x="2293400" y="4003525"/>
              <a:ext cx="217350" cy="216475"/>
            </a:xfrm>
            <a:custGeom>
              <a:rect b="b" l="l" r="r" t="t"/>
              <a:pathLst>
                <a:path extrusionOk="0" h="8659" w="8694">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63"/>
            <p:cNvSpPr/>
            <p:nvPr/>
          </p:nvSpPr>
          <p:spPr>
            <a:xfrm>
              <a:off x="2296475" y="4006600"/>
              <a:ext cx="213975" cy="213600"/>
            </a:xfrm>
            <a:custGeom>
              <a:rect b="b" l="l" r="r" t="t"/>
              <a:pathLst>
                <a:path extrusionOk="0" h="8544" w="8559">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63"/>
            <p:cNvSpPr/>
            <p:nvPr/>
          </p:nvSpPr>
          <p:spPr>
            <a:xfrm>
              <a:off x="2299550" y="4009575"/>
              <a:ext cx="210900" cy="210300"/>
            </a:xfrm>
            <a:custGeom>
              <a:rect b="b" l="l" r="r" t="t"/>
              <a:pathLst>
                <a:path extrusionOk="0" h="8412" w="8436">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63"/>
            <p:cNvSpPr/>
            <p:nvPr/>
          </p:nvSpPr>
          <p:spPr>
            <a:xfrm>
              <a:off x="2302525" y="4012650"/>
              <a:ext cx="207825" cy="207225"/>
            </a:xfrm>
            <a:custGeom>
              <a:rect b="b" l="l" r="r" t="t"/>
              <a:pathLst>
                <a:path extrusionOk="0" h="8289" w="8313">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63"/>
            <p:cNvSpPr/>
            <p:nvPr/>
          </p:nvSpPr>
          <p:spPr>
            <a:xfrm>
              <a:off x="2305600" y="4015725"/>
              <a:ext cx="204750" cy="204050"/>
            </a:xfrm>
            <a:custGeom>
              <a:rect b="b" l="l" r="r" t="t"/>
              <a:pathLst>
                <a:path extrusionOk="0" h="8162" w="819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63"/>
            <p:cNvSpPr/>
            <p:nvPr/>
          </p:nvSpPr>
          <p:spPr>
            <a:xfrm>
              <a:off x="2308475" y="4018700"/>
              <a:ext cx="201775" cy="201075"/>
            </a:xfrm>
            <a:custGeom>
              <a:rect b="b" l="l" r="r" t="t"/>
              <a:pathLst>
                <a:path extrusionOk="0" h="8043" w="8071">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63"/>
            <p:cNvSpPr/>
            <p:nvPr/>
          </p:nvSpPr>
          <p:spPr>
            <a:xfrm>
              <a:off x="2311550" y="4021775"/>
              <a:ext cx="198700" cy="198000"/>
            </a:xfrm>
            <a:custGeom>
              <a:rect b="b" l="l" r="r" t="t"/>
              <a:pathLst>
                <a:path extrusionOk="0" h="7920" w="7948">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63"/>
            <p:cNvSpPr/>
            <p:nvPr/>
          </p:nvSpPr>
          <p:spPr>
            <a:xfrm>
              <a:off x="2314525" y="4024625"/>
              <a:ext cx="195625" cy="194875"/>
            </a:xfrm>
            <a:custGeom>
              <a:rect b="b" l="l" r="r" t="t"/>
              <a:pathLst>
                <a:path extrusionOk="0" h="7795" w="7825">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63"/>
            <p:cNvSpPr/>
            <p:nvPr/>
          </p:nvSpPr>
          <p:spPr>
            <a:xfrm>
              <a:off x="2317600" y="4027700"/>
              <a:ext cx="192550" cy="191975"/>
            </a:xfrm>
            <a:custGeom>
              <a:rect b="b" l="l" r="r" t="t"/>
              <a:pathLst>
                <a:path extrusionOk="0" h="7679" w="7702">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63"/>
            <p:cNvSpPr/>
            <p:nvPr/>
          </p:nvSpPr>
          <p:spPr>
            <a:xfrm>
              <a:off x="2320675" y="4030775"/>
              <a:ext cx="189250" cy="188725"/>
            </a:xfrm>
            <a:custGeom>
              <a:rect b="b" l="l" r="r" t="t"/>
              <a:pathLst>
                <a:path extrusionOk="0" h="7549" w="757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63"/>
            <p:cNvSpPr/>
            <p:nvPr/>
          </p:nvSpPr>
          <p:spPr>
            <a:xfrm>
              <a:off x="2323650" y="4033750"/>
              <a:ext cx="186275" cy="185625"/>
            </a:xfrm>
            <a:custGeom>
              <a:rect b="b" l="l" r="r" t="t"/>
              <a:pathLst>
                <a:path extrusionOk="0" h="7425" w="7451">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63"/>
            <p:cNvSpPr/>
            <p:nvPr/>
          </p:nvSpPr>
          <p:spPr>
            <a:xfrm>
              <a:off x="2326725" y="4036825"/>
              <a:ext cx="183100" cy="182550"/>
            </a:xfrm>
            <a:custGeom>
              <a:rect b="b" l="l" r="r" t="t"/>
              <a:pathLst>
                <a:path extrusionOk="0" h="7302" w="7324">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63"/>
            <p:cNvSpPr/>
            <p:nvPr/>
          </p:nvSpPr>
          <p:spPr>
            <a:xfrm>
              <a:off x="2329700" y="4039800"/>
              <a:ext cx="180125" cy="179475"/>
            </a:xfrm>
            <a:custGeom>
              <a:rect b="b" l="l" r="r" t="t"/>
              <a:pathLst>
                <a:path extrusionOk="0" h="7179" w="7205">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63"/>
            <p:cNvSpPr/>
            <p:nvPr/>
          </p:nvSpPr>
          <p:spPr>
            <a:xfrm>
              <a:off x="2332775" y="4042875"/>
              <a:ext cx="176850" cy="176400"/>
            </a:xfrm>
            <a:custGeom>
              <a:rect b="b" l="l" r="r" t="t"/>
              <a:pathLst>
                <a:path extrusionOk="0" h="7056" w="7074">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63"/>
            <p:cNvSpPr/>
            <p:nvPr/>
          </p:nvSpPr>
          <p:spPr>
            <a:xfrm>
              <a:off x="2335850" y="4045950"/>
              <a:ext cx="173875" cy="173225"/>
            </a:xfrm>
            <a:custGeom>
              <a:rect b="b" l="l" r="r" t="t"/>
              <a:pathLst>
                <a:path extrusionOk="0" h="6929" w="6955">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63"/>
            <p:cNvSpPr/>
            <p:nvPr/>
          </p:nvSpPr>
          <p:spPr>
            <a:xfrm>
              <a:off x="2338725" y="4048925"/>
              <a:ext cx="170900" cy="170225"/>
            </a:xfrm>
            <a:custGeom>
              <a:rect b="b" l="l" r="r" t="t"/>
              <a:pathLst>
                <a:path extrusionOk="0" h="6809" w="6836">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63"/>
            <p:cNvSpPr/>
            <p:nvPr/>
          </p:nvSpPr>
          <p:spPr>
            <a:xfrm>
              <a:off x="2341800" y="4052000"/>
              <a:ext cx="167625" cy="166950"/>
            </a:xfrm>
            <a:custGeom>
              <a:rect b="b" l="l" r="r" t="t"/>
              <a:pathLst>
                <a:path extrusionOk="0" h="6678" w="6705">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63"/>
            <p:cNvSpPr/>
            <p:nvPr/>
          </p:nvSpPr>
          <p:spPr>
            <a:xfrm>
              <a:off x="2344775" y="4054875"/>
              <a:ext cx="164650" cy="163975"/>
            </a:xfrm>
            <a:custGeom>
              <a:rect b="b" l="l" r="r" t="t"/>
              <a:pathLst>
                <a:path extrusionOk="0" h="6559" w="6586">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63"/>
            <p:cNvSpPr/>
            <p:nvPr/>
          </p:nvSpPr>
          <p:spPr>
            <a:xfrm>
              <a:off x="2347850" y="4057950"/>
              <a:ext cx="161375" cy="161050"/>
            </a:xfrm>
            <a:custGeom>
              <a:rect b="b" l="l" r="r" t="t"/>
              <a:pathLst>
                <a:path extrusionOk="0" h="6442" w="6455">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63"/>
            <p:cNvSpPr/>
            <p:nvPr/>
          </p:nvSpPr>
          <p:spPr>
            <a:xfrm>
              <a:off x="2350800" y="4061025"/>
              <a:ext cx="158425" cy="157825"/>
            </a:xfrm>
            <a:custGeom>
              <a:rect b="b" l="l" r="r" t="t"/>
              <a:pathLst>
                <a:path extrusionOk="0" h="6313" w="6337">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63"/>
            <p:cNvSpPr/>
            <p:nvPr/>
          </p:nvSpPr>
          <p:spPr>
            <a:xfrm>
              <a:off x="2353875" y="4064000"/>
              <a:ext cx="155350" cy="154750"/>
            </a:xfrm>
            <a:custGeom>
              <a:rect b="b" l="l" r="r" t="t"/>
              <a:pathLst>
                <a:path extrusionOk="0" h="6190" w="6214">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63"/>
            <p:cNvSpPr/>
            <p:nvPr/>
          </p:nvSpPr>
          <p:spPr>
            <a:xfrm>
              <a:off x="2356950" y="4067075"/>
              <a:ext cx="152075" cy="151700"/>
            </a:xfrm>
            <a:custGeom>
              <a:rect b="b" l="l" r="r" t="t"/>
              <a:pathLst>
                <a:path extrusionOk="0" h="6068" w="6083">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63"/>
            <p:cNvSpPr/>
            <p:nvPr/>
          </p:nvSpPr>
          <p:spPr>
            <a:xfrm>
              <a:off x="2359925" y="4070050"/>
              <a:ext cx="149200" cy="148600"/>
            </a:xfrm>
            <a:custGeom>
              <a:rect b="b" l="l" r="r" t="t"/>
              <a:pathLst>
                <a:path extrusionOk="0" h="5944" w="5968">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63"/>
            <p:cNvSpPr/>
            <p:nvPr/>
          </p:nvSpPr>
          <p:spPr>
            <a:xfrm>
              <a:off x="2363000" y="4073125"/>
              <a:ext cx="145900" cy="145525"/>
            </a:xfrm>
            <a:custGeom>
              <a:rect b="b" l="l" r="r" t="t"/>
              <a:pathLst>
                <a:path extrusionOk="0" h="5821" w="5836">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63"/>
            <p:cNvSpPr/>
            <p:nvPr/>
          </p:nvSpPr>
          <p:spPr>
            <a:xfrm>
              <a:off x="2365875" y="4076200"/>
              <a:ext cx="142925" cy="142225"/>
            </a:xfrm>
            <a:custGeom>
              <a:rect b="b" l="l" r="r" t="t"/>
              <a:pathLst>
                <a:path extrusionOk="0" h="5689" w="5717">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63"/>
            <p:cNvSpPr/>
            <p:nvPr/>
          </p:nvSpPr>
          <p:spPr>
            <a:xfrm>
              <a:off x="2368950" y="4079175"/>
              <a:ext cx="139950" cy="139275"/>
            </a:xfrm>
            <a:custGeom>
              <a:rect b="b" l="l" r="r" t="t"/>
              <a:pathLst>
                <a:path extrusionOk="0" h="5571" w="5598">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63"/>
            <p:cNvSpPr/>
            <p:nvPr/>
          </p:nvSpPr>
          <p:spPr>
            <a:xfrm>
              <a:off x="2372025" y="4082250"/>
              <a:ext cx="136675" cy="136100"/>
            </a:xfrm>
            <a:custGeom>
              <a:rect b="b" l="l" r="r" t="t"/>
              <a:pathLst>
                <a:path extrusionOk="0" h="5444" w="5467">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63"/>
            <p:cNvSpPr/>
            <p:nvPr/>
          </p:nvSpPr>
          <p:spPr>
            <a:xfrm>
              <a:off x="2375000" y="4085125"/>
              <a:ext cx="133700" cy="133100"/>
            </a:xfrm>
            <a:custGeom>
              <a:rect b="b" l="l" r="r" t="t"/>
              <a:pathLst>
                <a:path extrusionOk="0" h="5324" w="5348">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63"/>
            <p:cNvSpPr/>
            <p:nvPr/>
          </p:nvSpPr>
          <p:spPr>
            <a:xfrm>
              <a:off x="2378075" y="4088200"/>
              <a:ext cx="130525" cy="130150"/>
            </a:xfrm>
            <a:custGeom>
              <a:rect b="b" l="l" r="r" t="t"/>
              <a:pathLst>
                <a:path extrusionOk="0" h="5206" w="5221">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63"/>
            <p:cNvSpPr/>
            <p:nvPr/>
          </p:nvSpPr>
          <p:spPr>
            <a:xfrm>
              <a:off x="2381050" y="4091275"/>
              <a:ext cx="127550" cy="126975"/>
            </a:xfrm>
            <a:custGeom>
              <a:rect b="b" l="l" r="r" t="t"/>
              <a:pathLst>
                <a:path extrusionOk="0" h="5079" w="5102">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63"/>
            <p:cNvSpPr/>
            <p:nvPr/>
          </p:nvSpPr>
          <p:spPr>
            <a:xfrm>
              <a:off x="2384125" y="4094250"/>
              <a:ext cx="124275" cy="123875"/>
            </a:xfrm>
            <a:custGeom>
              <a:rect b="b" l="l" r="r" t="t"/>
              <a:pathLst>
                <a:path extrusionOk="0" h="4955" w="4971">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63"/>
            <p:cNvSpPr/>
            <p:nvPr/>
          </p:nvSpPr>
          <p:spPr>
            <a:xfrm>
              <a:off x="2387100" y="4097325"/>
              <a:ext cx="121300" cy="120800"/>
            </a:xfrm>
            <a:custGeom>
              <a:rect b="b" l="l" r="r" t="t"/>
              <a:pathLst>
                <a:path extrusionOk="0" h="4832" w="4852">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63"/>
            <p:cNvSpPr/>
            <p:nvPr/>
          </p:nvSpPr>
          <p:spPr>
            <a:xfrm>
              <a:off x="2390175" y="4100300"/>
              <a:ext cx="118125" cy="117625"/>
            </a:xfrm>
            <a:custGeom>
              <a:rect b="b" l="l" r="r" t="t"/>
              <a:pathLst>
                <a:path extrusionOk="0" h="4705" w="4725">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63"/>
            <p:cNvSpPr/>
            <p:nvPr/>
          </p:nvSpPr>
          <p:spPr>
            <a:xfrm>
              <a:off x="2393250" y="4103375"/>
              <a:ext cx="114950" cy="114550"/>
            </a:xfrm>
            <a:custGeom>
              <a:rect b="b" l="l" r="r" t="t"/>
              <a:pathLst>
                <a:path extrusionOk="0" h="4582" w="4598">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63"/>
            <p:cNvSpPr/>
            <p:nvPr/>
          </p:nvSpPr>
          <p:spPr>
            <a:xfrm>
              <a:off x="2396125" y="4106450"/>
              <a:ext cx="112075" cy="111375"/>
            </a:xfrm>
            <a:custGeom>
              <a:rect b="b" l="l" r="r" t="t"/>
              <a:pathLst>
                <a:path extrusionOk="0" h="4455" w="4483">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63"/>
            <p:cNvSpPr/>
            <p:nvPr/>
          </p:nvSpPr>
          <p:spPr>
            <a:xfrm>
              <a:off x="2399200" y="4109300"/>
              <a:ext cx="108900" cy="108525"/>
            </a:xfrm>
            <a:custGeom>
              <a:rect b="b" l="l" r="r" t="t"/>
              <a:pathLst>
                <a:path extrusionOk="0" h="4341" w="4356">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63"/>
            <p:cNvSpPr/>
            <p:nvPr/>
          </p:nvSpPr>
          <p:spPr>
            <a:xfrm>
              <a:off x="2402175" y="4112500"/>
              <a:ext cx="105925" cy="105225"/>
            </a:xfrm>
            <a:custGeom>
              <a:rect b="b" l="l" r="r" t="t"/>
              <a:pathLst>
                <a:path extrusionOk="0" h="4209" w="4237">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63"/>
            <p:cNvSpPr/>
            <p:nvPr/>
          </p:nvSpPr>
          <p:spPr>
            <a:xfrm>
              <a:off x="2405250" y="4115350"/>
              <a:ext cx="102625" cy="102250"/>
            </a:xfrm>
            <a:custGeom>
              <a:rect b="b" l="l" r="r" t="t"/>
              <a:pathLst>
                <a:path extrusionOk="0" h="4090" w="4105">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63"/>
            <p:cNvSpPr/>
            <p:nvPr/>
          </p:nvSpPr>
          <p:spPr>
            <a:xfrm>
              <a:off x="2408325" y="4118425"/>
              <a:ext cx="99450" cy="99300"/>
            </a:xfrm>
            <a:custGeom>
              <a:rect b="b" l="l" r="r" t="t"/>
              <a:pathLst>
                <a:path extrusionOk="0" h="3972" w="3978">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63"/>
            <p:cNvSpPr/>
            <p:nvPr/>
          </p:nvSpPr>
          <p:spPr>
            <a:xfrm>
              <a:off x="2411300" y="4121500"/>
              <a:ext cx="96475" cy="96100"/>
            </a:xfrm>
            <a:custGeom>
              <a:rect b="b" l="l" r="r" t="t"/>
              <a:pathLst>
                <a:path extrusionOk="0" h="3844" w="3859">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63"/>
            <p:cNvSpPr/>
            <p:nvPr/>
          </p:nvSpPr>
          <p:spPr>
            <a:xfrm>
              <a:off x="2414375" y="4124475"/>
              <a:ext cx="93400" cy="92950"/>
            </a:xfrm>
            <a:custGeom>
              <a:rect b="b" l="l" r="r" t="t"/>
              <a:pathLst>
                <a:path extrusionOk="0" h="3718" w="3736">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63"/>
            <p:cNvSpPr/>
            <p:nvPr/>
          </p:nvSpPr>
          <p:spPr>
            <a:xfrm>
              <a:off x="2417350" y="4127550"/>
              <a:ext cx="90225" cy="89775"/>
            </a:xfrm>
            <a:custGeom>
              <a:rect b="b" l="l" r="r" t="t"/>
              <a:pathLst>
                <a:path extrusionOk="0" h="3591" w="3609">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63"/>
            <p:cNvSpPr/>
            <p:nvPr/>
          </p:nvSpPr>
          <p:spPr>
            <a:xfrm>
              <a:off x="2420425" y="4130525"/>
              <a:ext cx="87250" cy="86800"/>
            </a:xfrm>
            <a:custGeom>
              <a:rect b="b" l="l" r="r" t="t"/>
              <a:pathLst>
                <a:path extrusionOk="0" h="3472" w="349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63"/>
            <p:cNvSpPr/>
            <p:nvPr/>
          </p:nvSpPr>
          <p:spPr>
            <a:xfrm>
              <a:off x="2423300" y="4133600"/>
              <a:ext cx="84075" cy="83725"/>
            </a:xfrm>
            <a:custGeom>
              <a:rect b="b" l="l" r="r" t="t"/>
              <a:pathLst>
                <a:path extrusionOk="0" h="3349" w="3363">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63"/>
            <p:cNvSpPr/>
            <p:nvPr/>
          </p:nvSpPr>
          <p:spPr>
            <a:xfrm>
              <a:off x="2426375" y="4136675"/>
              <a:ext cx="81000" cy="80550"/>
            </a:xfrm>
            <a:custGeom>
              <a:rect b="b" l="l" r="r" t="t"/>
              <a:pathLst>
                <a:path extrusionOk="0" h="3222" w="324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63"/>
            <p:cNvSpPr/>
            <p:nvPr/>
          </p:nvSpPr>
          <p:spPr>
            <a:xfrm>
              <a:off x="2429450" y="4139650"/>
              <a:ext cx="77925" cy="77575"/>
            </a:xfrm>
            <a:custGeom>
              <a:rect b="b" l="l" r="r" t="t"/>
              <a:pathLst>
                <a:path extrusionOk="0" h="3103" w="3117">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63"/>
            <p:cNvSpPr/>
            <p:nvPr/>
          </p:nvSpPr>
          <p:spPr>
            <a:xfrm>
              <a:off x="2432400" y="4142725"/>
              <a:ext cx="74875" cy="74375"/>
            </a:xfrm>
            <a:custGeom>
              <a:rect b="b" l="l" r="r" t="t"/>
              <a:pathLst>
                <a:path extrusionOk="0" h="2975" w="2995">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63"/>
            <p:cNvSpPr/>
            <p:nvPr/>
          </p:nvSpPr>
          <p:spPr>
            <a:xfrm>
              <a:off x="2435500" y="4145600"/>
              <a:ext cx="71775" cy="71300"/>
            </a:xfrm>
            <a:custGeom>
              <a:rect b="b" l="l" r="r" t="t"/>
              <a:pathLst>
                <a:path extrusionOk="0" h="2852" w="2871">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63"/>
            <p:cNvSpPr/>
            <p:nvPr/>
          </p:nvSpPr>
          <p:spPr>
            <a:xfrm>
              <a:off x="2438450" y="4148675"/>
              <a:ext cx="68825" cy="68425"/>
            </a:xfrm>
            <a:custGeom>
              <a:rect b="b" l="l" r="r" t="t"/>
              <a:pathLst>
                <a:path extrusionOk="0" h="2737" w="2753">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63"/>
            <p:cNvSpPr/>
            <p:nvPr/>
          </p:nvSpPr>
          <p:spPr>
            <a:xfrm>
              <a:off x="2441525" y="4151750"/>
              <a:ext cx="65550" cy="65150"/>
            </a:xfrm>
            <a:custGeom>
              <a:rect b="b" l="l" r="r" t="t"/>
              <a:pathLst>
                <a:path extrusionOk="0" h="2606" w="2622">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63"/>
            <p:cNvSpPr/>
            <p:nvPr/>
          </p:nvSpPr>
          <p:spPr>
            <a:xfrm>
              <a:off x="2444600" y="4154725"/>
              <a:ext cx="62475" cy="62075"/>
            </a:xfrm>
            <a:custGeom>
              <a:rect b="b" l="l" r="r" t="t"/>
              <a:pathLst>
                <a:path extrusionOk="0" h="2483" w="2499">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63"/>
            <p:cNvSpPr/>
            <p:nvPr/>
          </p:nvSpPr>
          <p:spPr>
            <a:xfrm>
              <a:off x="2447575" y="4157800"/>
              <a:ext cx="59275" cy="58875"/>
            </a:xfrm>
            <a:custGeom>
              <a:rect b="b" l="l" r="r" t="t"/>
              <a:pathLst>
                <a:path extrusionOk="0" h="2355" w="2371">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63"/>
            <p:cNvSpPr/>
            <p:nvPr/>
          </p:nvSpPr>
          <p:spPr>
            <a:xfrm>
              <a:off x="2450650" y="4160775"/>
              <a:ext cx="56100" cy="55900"/>
            </a:xfrm>
            <a:custGeom>
              <a:rect b="b" l="l" r="r" t="t"/>
              <a:pathLst>
                <a:path extrusionOk="0" h="2236" w="2244">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63"/>
            <p:cNvSpPr/>
            <p:nvPr/>
          </p:nvSpPr>
          <p:spPr>
            <a:xfrm>
              <a:off x="2453525" y="4163850"/>
              <a:ext cx="53325" cy="52825"/>
            </a:xfrm>
            <a:custGeom>
              <a:rect b="b" l="l" r="r" t="t"/>
              <a:pathLst>
                <a:path extrusionOk="0" h="2113" w="2133">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63"/>
            <p:cNvSpPr/>
            <p:nvPr/>
          </p:nvSpPr>
          <p:spPr>
            <a:xfrm>
              <a:off x="2456600" y="4166925"/>
              <a:ext cx="50050" cy="49650"/>
            </a:xfrm>
            <a:custGeom>
              <a:rect b="b" l="l" r="r" t="t"/>
              <a:pathLst>
                <a:path extrusionOk="0" h="1986" w="2002">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63"/>
            <p:cNvSpPr/>
            <p:nvPr/>
          </p:nvSpPr>
          <p:spPr>
            <a:xfrm>
              <a:off x="2459575" y="4169900"/>
              <a:ext cx="47075" cy="46675"/>
            </a:xfrm>
            <a:custGeom>
              <a:rect b="b" l="l" r="r" t="t"/>
              <a:pathLst>
                <a:path extrusionOk="0" h="1867" w="1883">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63"/>
            <p:cNvSpPr/>
            <p:nvPr/>
          </p:nvSpPr>
          <p:spPr>
            <a:xfrm>
              <a:off x="2462650" y="4172975"/>
              <a:ext cx="43900" cy="43425"/>
            </a:xfrm>
            <a:custGeom>
              <a:rect b="b" l="l" r="r" t="t"/>
              <a:pathLst>
                <a:path extrusionOk="0" h="1737" w="1756">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63"/>
            <p:cNvSpPr/>
            <p:nvPr/>
          </p:nvSpPr>
          <p:spPr>
            <a:xfrm>
              <a:off x="2465725" y="4175850"/>
              <a:ext cx="40825" cy="40450"/>
            </a:xfrm>
            <a:custGeom>
              <a:rect b="b" l="l" r="r" t="t"/>
              <a:pathLst>
                <a:path extrusionOk="0" h="1618" w="1633">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63"/>
            <p:cNvSpPr/>
            <p:nvPr/>
          </p:nvSpPr>
          <p:spPr>
            <a:xfrm>
              <a:off x="2468700" y="4178925"/>
              <a:ext cx="37650" cy="37475"/>
            </a:xfrm>
            <a:custGeom>
              <a:rect b="b" l="l" r="r" t="t"/>
              <a:pathLst>
                <a:path extrusionOk="0" h="1499" w="1506">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63"/>
            <p:cNvSpPr/>
            <p:nvPr/>
          </p:nvSpPr>
          <p:spPr>
            <a:xfrm>
              <a:off x="2471775" y="4182000"/>
              <a:ext cx="34575" cy="34300"/>
            </a:xfrm>
            <a:custGeom>
              <a:rect b="b" l="l" r="r" t="t"/>
              <a:pathLst>
                <a:path extrusionOk="0" h="1372" w="1383">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63"/>
            <p:cNvSpPr/>
            <p:nvPr/>
          </p:nvSpPr>
          <p:spPr>
            <a:xfrm>
              <a:off x="2474750" y="4184975"/>
              <a:ext cx="31500" cy="31200"/>
            </a:xfrm>
            <a:custGeom>
              <a:rect b="b" l="l" r="r" t="t"/>
              <a:pathLst>
                <a:path extrusionOk="0" h="1248" w="126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63"/>
            <p:cNvSpPr/>
            <p:nvPr/>
          </p:nvSpPr>
          <p:spPr>
            <a:xfrm>
              <a:off x="2477825" y="4188050"/>
              <a:ext cx="28425" cy="28000"/>
            </a:xfrm>
            <a:custGeom>
              <a:rect b="b" l="l" r="r" t="t"/>
              <a:pathLst>
                <a:path extrusionOk="0" h="1120" w="1137">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63"/>
            <p:cNvSpPr/>
            <p:nvPr/>
          </p:nvSpPr>
          <p:spPr>
            <a:xfrm>
              <a:off x="2480900" y="4191025"/>
              <a:ext cx="25250" cy="25050"/>
            </a:xfrm>
            <a:custGeom>
              <a:rect b="b" l="l" r="r" t="t"/>
              <a:pathLst>
                <a:path extrusionOk="0" h="1002" w="101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63"/>
            <p:cNvSpPr/>
            <p:nvPr/>
          </p:nvSpPr>
          <p:spPr>
            <a:xfrm>
              <a:off x="1839775" y="3978500"/>
              <a:ext cx="108175" cy="107775"/>
            </a:xfrm>
            <a:custGeom>
              <a:rect b="b" l="l" r="r" t="t"/>
              <a:pathLst>
                <a:path extrusionOk="0" h="4311" w="4327">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63"/>
            <p:cNvSpPr/>
            <p:nvPr/>
          </p:nvSpPr>
          <p:spPr>
            <a:xfrm>
              <a:off x="1840900" y="3979725"/>
              <a:ext cx="107150" cy="106550"/>
            </a:xfrm>
            <a:custGeom>
              <a:rect b="b" l="l" r="r" t="t"/>
              <a:pathLst>
                <a:path extrusionOk="0" h="4262" w="4286">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63"/>
            <p:cNvSpPr/>
            <p:nvPr/>
          </p:nvSpPr>
          <p:spPr>
            <a:xfrm>
              <a:off x="1842050" y="3980975"/>
              <a:ext cx="105900" cy="105175"/>
            </a:xfrm>
            <a:custGeom>
              <a:rect b="b" l="l" r="r" t="t"/>
              <a:pathLst>
                <a:path extrusionOk="0" h="4207" w="4236">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63"/>
            <p:cNvSpPr/>
            <p:nvPr/>
          </p:nvSpPr>
          <p:spPr>
            <a:xfrm>
              <a:off x="1843375" y="3982100"/>
              <a:ext cx="104675" cy="104050"/>
            </a:xfrm>
            <a:custGeom>
              <a:rect b="b" l="l" r="r" t="t"/>
              <a:pathLst>
                <a:path extrusionOk="0" h="4162" w="4187">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63"/>
            <p:cNvSpPr/>
            <p:nvPr/>
          </p:nvSpPr>
          <p:spPr>
            <a:xfrm>
              <a:off x="1844500" y="3983325"/>
              <a:ext cx="103450" cy="102825"/>
            </a:xfrm>
            <a:custGeom>
              <a:rect b="b" l="l" r="r" t="t"/>
              <a:pathLst>
                <a:path extrusionOk="0" h="4113" w="4138">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63"/>
            <p:cNvSpPr/>
            <p:nvPr/>
          </p:nvSpPr>
          <p:spPr>
            <a:xfrm>
              <a:off x="1845625" y="3984450"/>
              <a:ext cx="102325" cy="101600"/>
            </a:xfrm>
            <a:custGeom>
              <a:rect b="b" l="l" r="r" t="t"/>
              <a:pathLst>
                <a:path extrusionOk="0" h="4064" w="4093">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63"/>
            <p:cNvSpPr/>
            <p:nvPr/>
          </p:nvSpPr>
          <p:spPr>
            <a:xfrm>
              <a:off x="1846850" y="3985575"/>
              <a:ext cx="101000" cy="100475"/>
            </a:xfrm>
            <a:custGeom>
              <a:rect b="b" l="l" r="r" t="t"/>
              <a:pathLst>
                <a:path extrusionOk="0" h="4019" w="404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63"/>
            <p:cNvSpPr/>
            <p:nvPr/>
          </p:nvSpPr>
          <p:spPr>
            <a:xfrm>
              <a:off x="1847975" y="3986900"/>
              <a:ext cx="99975" cy="99250"/>
            </a:xfrm>
            <a:custGeom>
              <a:rect b="b" l="l" r="r" t="t"/>
              <a:pathLst>
                <a:path extrusionOk="0" h="3970" w="3999">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63"/>
            <p:cNvSpPr/>
            <p:nvPr/>
          </p:nvSpPr>
          <p:spPr>
            <a:xfrm>
              <a:off x="1849225" y="3988050"/>
              <a:ext cx="98625" cy="98000"/>
            </a:xfrm>
            <a:custGeom>
              <a:rect b="b" l="l" r="r" t="t"/>
              <a:pathLst>
                <a:path extrusionOk="0" h="3920" w="3945">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63"/>
            <p:cNvSpPr/>
            <p:nvPr/>
          </p:nvSpPr>
          <p:spPr>
            <a:xfrm>
              <a:off x="1850450" y="3989175"/>
              <a:ext cx="97400" cy="96875"/>
            </a:xfrm>
            <a:custGeom>
              <a:rect b="b" l="l" r="r" t="t"/>
              <a:pathLst>
                <a:path extrusionOk="0" h="3875" w="3896">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63"/>
            <p:cNvSpPr/>
            <p:nvPr/>
          </p:nvSpPr>
          <p:spPr>
            <a:xfrm>
              <a:off x="1851575" y="3990300"/>
              <a:ext cx="96075" cy="95750"/>
            </a:xfrm>
            <a:custGeom>
              <a:rect b="b" l="l" r="r" t="t"/>
              <a:pathLst>
                <a:path extrusionOk="0" h="3830" w="3843">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63"/>
            <p:cNvSpPr/>
            <p:nvPr/>
          </p:nvSpPr>
          <p:spPr>
            <a:xfrm>
              <a:off x="1852700" y="3991625"/>
              <a:ext cx="94950" cy="94400"/>
            </a:xfrm>
            <a:custGeom>
              <a:rect b="b" l="l" r="r" t="t"/>
              <a:pathLst>
                <a:path extrusionOk="0" h="3776" w="3798">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63"/>
            <p:cNvSpPr/>
            <p:nvPr/>
          </p:nvSpPr>
          <p:spPr>
            <a:xfrm>
              <a:off x="1854025" y="3992750"/>
              <a:ext cx="93625" cy="93075"/>
            </a:xfrm>
            <a:custGeom>
              <a:rect b="b" l="l" r="r" t="t"/>
              <a:pathLst>
                <a:path extrusionOk="0" h="3723" w="3745">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63"/>
            <p:cNvSpPr/>
            <p:nvPr/>
          </p:nvSpPr>
          <p:spPr>
            <a:xfrm>
              <a:off x="1855150" y="3993875"/>
              <a:ext cx="92500" cy="91950"/>
            </a:xfrm>
            <a:custGeom>
              <a:rect b="b" l="l" r="r" t="t"/>
              <a:pathLst>
                <a:path extrusionOk="0" h="3678" w="370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63"/>
            <p:cNvSpPr/>
            <p:nvPr/>
          </p:nvSpPr>
          <p:spPr>
            <a:xfrm>
              <a:off x="1856275" y="3995100"/>
              <a:ext cx="91275" cy="90825"/>
            </a:xfrm>
            <a:custGeom>
              <a:rect b="b" l="l" r="r" t="t"/>
              <a:pathLst>
                <a:path extrusionOk="0" h="3633" w="3651">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63"/>
            <p:cNvSpPr/>
            <p:nvPr/>
          </p:nvSpPr>
          <p:spPr>
            <a:xfrm>
              <a:off x="1857425" y="3996350"/>
              <a:ext cx="90125" cy="89575"/>
            </a:xfrm>
            <a:custGeom>
              <a:rect b="b" l="l" r="r" t="t"/>
              <a:pathLst>
                <a:path extrusionOk="0" h="3583" w="3605">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63"/>
            <p:cNvSpPr/>
            <p:nvPr/>
          </p:nvSpPr>
          <p:spPr>
            <a:xfrm>
              <a:off x="1858550" y="3997475"/>
              <a:ext cx="89000" cy="88450"/>
            </a:xfrm>
            <a:custGeom>
              <a:rect b="b" l="l" r="r" t="t"/>
              <a:pathLst>
                <a:path extrusionOk="0" h="3538" w="356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63"/>
            <p:cNvSpPr/>
            <p:nvPr/>
          </p:nvSpPr>
          <p:spPr>
            <a:xfrm>
              <a:off x="1859875" y="3998700"/>
              <a:ext cx="87675" cy="87225"/>
            </a:xfrm>
            <a:custGeom>
              <a:rect b="b" l="l" r="r" t="t"/>
              <a:pathLst>
                <a:path extrusionOk="0" h="3489" w="3507">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63"/>
            <p:cNvSpPr/>
            <p:nvPr/>
          </p:nvSpPr>
          <p:spPr>
            <a:xfrm>
              <a:off x="1861000" y="3999825"/>
              <a:ext cx="86450" cy="85900"/>
            </a:xfrm>
            <a:custGeom>
              <a:rect b="b" l="l" r="r" t="t"/>
              <a:pathLst>
                <a:path extrusionOk="0" h="3436" w="3458">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63"/>
            <p:cNvSpPr/>
            <p:nvPr/>
          </p:nvSpPr>
          <p:spPr>
            <a:xfrm>
              <a:off x="1862225" y="4000950"/>
              <a:ext cx="85225" cy="84775"/>
            </a:xfrm>
            <a:custGeom>
              <a:rect b="b" l="l" r="r" t="t"/>
              <a:pathLst>
                <a:path extrusionOk="0" h="3391" w="3409">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63"/>
            <p:cNvSpPr/>
            <p:nvPr/>
          </p:nvSpPr>
          <p:spPr>
            <a:xfrm>
              <a:off x="1863350" y="4002300"/>
              <a:ext cx="84000" cy="83625"/>
            </a:xfrm>
            <a:custGeom>
              <a:rect b="b" l="l" r="r" t="t"/>
              <a:pathLst>
                <a:path extrusionOk="0" h="3345" w="336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63"/>
            <p:cNvSpPr/>
            <p:nvPr/>
          </p:nvSpPr>
          <p:spPr>
            <a:xfrm>
              <a:off x="1864500" y="4003425"/>
              <a:ext cx="82950" cy="82300"/>
            </a:xfrm>
            <a:custGeom>
              <a:rect b="b" l="l" r="r" t="t"/>
              <a:pathLst>
                <a:path extrusionOk="0" h="3292" w="3318">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63"/>
            <p:cNvSpPr/>
            <p:nvPr/>
          </p:nvSpPr>
          <p:spPr>
            <a:xfrm>
              <a:off x="1865825" y="4004550"/>
              <a:ext cx="81525" cy="81075"/>
            </a:xfrm>
            <a:custGeom>
              <a:rect b="b" l="l" r="r" t="t"/>
              <a:pathLst>
                <a:path extrusionOk="0" h="3243" w="3261">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63"/>
            <p:cNvSpPr/>
            <p:nvPr/>
          </p:nvSpPr>
          <p:spPr>
            <a:xfrm>
              <a:off x="1866950" y="4005675"/>
              <a:ext cx="80400" cy="79950"/>
            </a:xfrm>
            <a:custGeom>
              <a:rect b="b" l="l" r="r" t="t"/>
              <a:pathLst>
                <a:path extrusionOk="0" h="3198" w="3216">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63"/>
            <p:cNvSpPr/>
            <p:nvPr/>
          </p:nvSpPr>
          <p:spPr>
            <a:xfrm>
              <a:off x="1868075" y="4007000"/>
              <a:ext cx="79075" cy="78625"/>
            </a:xfrm>
            <a:custGeom>
              <a:rect b="b" l="l" r="r" t="t"/>
              <a:pathLst>
                <a:path extrusionOk="0" h="3145" w="3163">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63"/>
            <p:cNvSpPr/>
            <p:nvPr/>
          </p:nvSpPr>
          <p:spPr>
            <a:xfrm>
              <a:off x="1869200" y="4008125"/>
              <a:ext cx="78150" cy="77500"/>
            </a:xfrm>
            <a:custGeom>
              <a:rect b="b" l="l" r="r" t="t"/>
              <a:pathLst>
                <a:path extrusionOk="0" h="3100" w="3126">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63"/>
            <p:cNvSpPr/>
            <p:nvPr/>
          </p:nvSpPr>
          <p:spPr>
            <a:xfrm>
              <a:off x="1870525" y="4009250"/>
              <a:ext cx="76625" cy="76375"/>
            </a:xfrm>
            <a:custGeom>
              <a:rect b="b" l="l" r="r" t="t"/>
              <a:pathLst>
                <a:path extrusionOk="0" h="3055" w="3065">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63"/>
            <p:cNvSpPr/>
            <p:nvPr/>
          </p:nvSpPr>
          <p:spPr>
            <a:xfrm>
              <a:off x="1871675" y="4010500"/>
              <a:ext cx="75475" cy="75025"/>
            </a:xfrm>
            <a:custGeom>
              <a:rect b="b" l="l" r="r" t="t"/>
              <a:pathLst>
                <a:path extrusionOk="0" h="3001" w="3019">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63"/>
            <p:cNvSpPr/>
            <p:nvPr/>
          </p:nvSpPr>
          <p:spPr>
            <a:xfrm>
              <a:off x="1872800" y="4011725"/>
              <a:ext cx="74225" cy="73900"/>
            </a:xfrm>
            <a:custGeom>
              <a:rect b="b" l="l" r="r" t="t"/>
              <a:pathLst>
                <a:path extrusionOk="0" h="2956" w="2969">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63"/>
            <p:cNvSpPr/>
            <p:nvPr/>
          </p:nvSpPr>
          <p:spPr>
            <a:xfrm>
              <a:off x="1873925" y="4012850"/>
              <a:ext cx="73225" cy="72775"/>
            </a:xfrm>
            <a:custGeom>
              <a:rect b="b" l="l" r="r" t="t"/>
              <a:pathLst>
                <a:path extrusionOk="0" h="2911" w="2929">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63"/>
            <p:cNvSpPr/>
            <p:nvPr/>
          </p:nvSpPr>
          <p:spPr>
            <a:xfrm>
              <a:off x="1875150" y="4014075"/>
              <a:ext cx="71875" cy="71450"/>
            </a:xfrm>
            <a:custGeom>
              <a:rect b="b" l="l" r="r" t="t"/>
              <a:pathLst>
                <a:path extrusionOk="0" h="2858" w="2875">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63"/>
            <p:cNvSpPr/>
            <p:nvPr/>
          </p:nvSpPr>
          <p:spPr>
            <a:xfrm>
              <a:off x="1876375" y="4015200"/>
              <a:ext cx="70650" cy="70325"/>
            </a:xfrm>
            <a:custGeom>
              <a:rect b="b" l="l" r="r" t="t"/>
              <a:pathLst>
                <a:path extrusionOk="0" h="2813" w="2826">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63"/>
            <p:cNvSpPr/>
            <p:nvPr/>
          </p:nvSpPr>
          <p:spPr>
            <a:xfrm>
              <a:off x="1877600" y="4016325"/>
              <a:ext cx="69325" cy="69050"/>
            </a:xfrm>
            <a:custGeom>
              <a:rect b="b" l="l" r="r" t="t"/>
              <a:pathLst>
                <a:path extrusionOk="0" h="2762" w="2773">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63"/>
            <p:cNvSpPr/>
            <p:nvPr/>
          </p:nvSpPr>
          <p:spPr>
            <a:xfrm>
              <a:off x="1878725" y="4017675"/>
              <a:ext cx="68200" cy="67700"/>
            </a:xfrm>
            <a:custGeom>
              <a:rect b="b" l="l" r="r" t="t"/>
              <a:pathLst>
                <a:path extrusionOk="0" h="2708" w="2728">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63"/>
            <p:cNvSpPr/>
            <p:nvPr/>
          </p:nvSpPr>
          <p:spPr>
            <a:xfrm>
              <a:off x="1879875" y="4018800"/>
              <a:ext cx="67050" cy="66575"/>
            </a:xfrm>
            <a:custGeom>
              <a:rect b="b" l="l" r="r" t="t"/>
              <a:pathLst>
                <a:path extrusionOk="0" h="2663" w="2682">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63"/>
            <p:cNvSpPr/>
            <p:nvPr/>
          </p:nvSpPr>
          <p:spPr>
            <a:xfrm>
              <a:off x="1881200" y="4019925"/>
              <a:ext cx="65825" cy="65450"/>
            </a:xfrm>
            <a:custGeom>
              <a:rect b="b" l="l" r="r" t="t"/>
              <a:pathLst>
                <a:path extrusionOk="0" h="2618" w="2633">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63"/>
            <p:cNvSpPr/>
            <p:nvPr/>
          </p:nvSpPr>
          <p:spPr>
            <a:xfrm>
              <a:off x="1882325" y="4021050"/>
              <a:ext cx="64600" cy="64150"/>
            </a:xfrm>
            <a:custGeom>
              <a:rect b="b" l="l" r="r" t="t"/>
              <a:pathLst>
                <a:path extrusionOk="0" h="2566" w="2584">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63"/>
            <p:cNvSpPr/>
            <p:nvPr/>
          </p:nvSpPr>
          <p:spPr>
            <a:xfrm>
              <a:off x="1883450" y="4022375"/>
              <a:ext cx="63475" cy="63000"/>
            </a:xfrm>
            <a:custGeom>
              <a:rect b="b" l="l" r="r" t="t"/>
              <a:pathLst>
                <a:path extrusionOk="0" h="2520" w="2539">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63"/>
            <p:cNvSpPr/>
            <p:nvPr/>
          </p:nvSpPr>
          <p:spPr>
            <a:xfrm>
              <a:off x="1884575" y="4023500"/>
              <a:ext cx="62350" cy="61875"/>
            </a:xfrm>
            <a:custGeom>
              <a:rect b="b" l="l" r="r" t="t"/>
              <a:pathLst>
                <a:path extrusionOk="0" h="2475" w="2494">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63"/>
            <p:cNvSpPr/>
            <p:nvPr/>
          </p:nvSpPr>
          <p:spPr>
            <a:xfrm>
              <a:off x="1885800" y="4024625"/>
              <a:ext cx="61125" cy="60575"/>
            </a:xfrm>
            <a:custGeom>
              <a:rect b="b" l="l" r="r" t="t"/>
              <a:pathLst>
                <a:path extrusionOk="0" h="2423" w="2445">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63"/>
            <p:cNvSpPr/>
            <p:nvPr/>
          </p:nvSpPr>
          <p:spPr>
            <a:xfrm>
              <a:off x="1887050" y="4025875"/>
              <a:ext cx="59775" cy="59325"/>
            </a:xfrm>
            <a:custGeom>
              <a:rect b="b" l="l" r="r" t="t"/>
              <a:pathLst>
                <a:path extrusionOk="0" h="2373" w="2391">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63"/>
            <p:cNvSpPr/>
            <p:nvPr/>
          </p:nvSpPr>
          <p:spPr>
            <a:xfrm>
              <a:off x="1888175" y="4027100"/>
              <a:ext cx="58650" cy="58275"/>
            </a:xfrm>
            <a:custGeom>
              <a:rect b="b" l="l" r="r" t="t"/>
              <a:pathLst>
                <a:path extrusionOk="0" h="2331" w="2346">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63"/>
            <p:cNvSpPr/>
            <p:nvPr/>
          </p:nvSpPr>
          <p:spPr>
            <a:xfrm>
              <a:off x="1889300" y="4028225"/>
              <a:ext cx="57525" cy="56850"/>
            </a:xfrm>
            <a:custGeom>
              <a:rect b="b" l="l" r="r" t="t"/>
              <a:pathLst>
                <a:path extrusionOk="0" h="2274" w="2301">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63"/>
            <p:cNvSpPr/>
            <p:nvPr/>
          </p:nvSpPr>
          <p:spPr>
            <a:xfrm>
              <a:off x="1890525" y="4029450"/>
              <a:ext cx="56300" cy="55650"/>
            </a:xfrm>
            <a:custGeom>
              <a:rect b="b" l="l" r="r" t="t"/>
              <a:pathLst>
                <a:path extrusionOk="0" h="2226" w="2252">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63"/>
            <p:cNvSpPr/>
            <p:nvPr/>
          </p:nvSpPr>
          <p:spPr>
            <a:xfrm>
              <a:off x="1891650" y="4030575"/>
              <a:ext cx="54975" cy="54525"/>
            </a:xfrm>
            <a:custGeom>
              <a:rect b="b" l="l" r="r" t="t"/>
              <a:pathLst>
                <a:path extrusionOk="0" h="2181" w="2199">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63"/>
            <p:cNvSpPr/>
            <p:nvPr/>
          </p:nvSpPr>
          <p:spPr>
            <a:xfrm>
              <a:off x="1892975" y="4031700"/>
              <a:ext cx="53550" cy="53300"/>
            </a:xfrm>
            <a:custGeom>
              <a:rect b="b" l="l" r="r" t="t"/>
              <a:pathLst>
                <a:path extrusionOk="0" h="2132" w="2142">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63"/>
            <p:cNvSpPr/>
            <p:nvPr/>
          </p:nvSpPr>
          <p:spPr>
            <a:xfrm>
              <a:off x="1894125" y="4033050"/>
              <a:ext cx="52400" cy="52050"/>
            </a:xfrm>
            <a:custGeom>
              <a:rect b="b" l="l" r="r" t="t"/>
              <a:pathLst>
                <a:path extrusionOk="0" h="2082" w="2096">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63"/>
            <p:cNvSpPr/>
            <p:nvPr/>
          </p:nvSpPr>
          <p:spPr>
            <a:xfrm>
              <a:off x="1895250" y="4034175"/>
              <a:ext cx="51275" cy="50925"/>
            </a:xfrm>
            <a:custGeom>
              <a:rect b="b" l="l" r="r" t="t"/>
              <a:pathLst>
                <a:path extrusionOk="0" h="2037" w="2051">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63"/>
            <p:cNvSpPr/>
            <p:nvPr/>
          </p:nvSpPr>
          <p:spPr>
            <a:xfrm>
              <a:off x="1896375" y="4035300"/>
              <a:ext cx="50150" cy="49700"/>
            </a:xfrm>
            <a:custGeom>
              <a:rect b="b" l="l" r="r" t="t"/>
              <a:pathLst>
                <a:path extrusionOk="0" h="1988" w="2006">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63"/>
            <p:cNvSpPr/>
            <p:nvPr/>
          </p:nvSpPr>
          <p:spPr>
            <a:xfrm>
              <a:off x="1897700" y="4036425"/>
              <a:ext cx="48725" cy="48575"/>
            </a:xfrm>
            <a:custGeom>
              <a:rect b="b" l="l" r="r" t="t"/>
              <a:pathLst>
                <a:path extrusionOk="0" h="1943" w="1949">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63"/>
            <p:cNvSpPr/>
            <p:nvPr/>
          </p:nvSpPr>
          <p:spPr>
            <a:xfrm>
              <a:off x="1898825" y="4037750"/>
              <a:ext cx="47600" cy="47350"/>
            </a:xfrm>
            <a:custGeom>
              <a:rect b="b" l="l" r="r" t="t"/>
              <a:pathLst>
                <a:path extrusionOk="0" h="1894" w="1904">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63"/>
            <p:cNvSpPr/>
            <p:nvPr/>
          </p:nvSpPr>
          <p:spPr>
            <a:xfrm>
              <a:off x="1899950" y="4038875"/>
              <a:ext cx="46475" cy="46125"/>
            </a:xfrm>
            <a:custGeom>
              <a:rect b="b" l="l" r="r" t="t"/>
              <a:pathLst>
                <a:path extrusionOk="0" h="1845" w="1859">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63"/>
            <p:cNvSpPr/>
            <p:nvPr/>
          </p:nvSpPr>
          <p:spPr>
            <a:xfrm>
              <a:off x="1901200" y="4040000"/>
              <a:ext cx="45225" cy="44850"/>
            </a:xfrm>
            <a:custGeom>
              <a:rect b="b" l="l" r="r" t="t"/>
              <a:pathLst>
                <a:path extrusionOk="0" h="1794" w="1809">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63"/>
            <p:cNvSpPr/>
            <p:nvPr/>
          </p:nvSpPr>
          <p:spPr>
            <a:xfrm>
              <a:off x="1902325" y="4041250"/>
              <a:ext cx="43900" cy="43600"/>
            </a:xfrm>
            <a:custGeom>
              <a:rect b="b" l="l" r="r" t="t"/>
              <a:pathLst>
                <a:path extrusionOk="0" h="1744" w="1756">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63"/>
            <p:cNvSpPr/>
            <p:nvPr/>
          </p:nvSpPr>
          <p:spPr>
            <a:xfrm>
              <a:off x="1903550" y="4042475"/>
              <a:ext cx="42775" cy="42375"/>
            </a:xfrm>
            <a:custGeom>
              <a:rect b="b" l="l" r="r" t="t"/>
              <a:pathLst>
                <a:path extrusionOk="0" h="1695" w="1711">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63"/>
            <p:cNvSpPr/>
            <p:nvPr/>
          </p:nvSpPr>
          <p:spPr>
            <a:xfrm>
              <a:off x="1904675" y="4043600"/>
              <a:ext cx="41650" cy="41250"/>
            </a:xfrm>
            <a:custGeom>
              <a:rect b="b" l="l" r="r" t="t"/>
              <a:pathLst>
                <a:path extrusionOk="0" h="1650" w="1666">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63"/>
            <p:cNvSpPr/>
            <p:nvPr/>
          </p:nvSpPr>
          <p:spPr>
            <a:xfrm>
              <a:off x="1905900" y="4044825"/>
              <a:ext cx="40325" cy="40025"/>
            </a:xfrm>
            <a:custGeom>
              <a:rect b="b" l="l" r="r" t="t"/>
              <a:pathLst>
                <a:path extrusionOk="0" h="1601" w="1613">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63"/>
            <p:cNvSpPr/>
            <p:nvPr/>
          </p:nvSpPr>
          <p:spPr>
            <a:xfrm>
              <a:off x="1907025" y="4045950"/>
              <a:ext cx="39100" cy="38725"/>
            </a:xfrm>
            <a:custGeom>
              <a:rect b="b" l="l" r="r" t="t"/>
              <a:pathLst>
                <a:path extrusionOk="0" h="1549" w="1564">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63"/>
            <p:cNvSpPr/>
            <p:nvPr/>
          </p:nvSpPr>
          <p:spPr>
            <a:xfrm>
              <a:off x="1908375" y="4047075"/>
              <a:ext cx="37750" cy="37600"/>
            </a:xfrm>
            <a:custGeom>
              <a:rect b="b" l="l" r="r" t="t"/>
              <a:pathLst>
                <a:path extrusionOk="0" h="1504" w="151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63"/>
            <p:cNvSpPr/>
            <p:nvPr/>
          </p:nvSpPr>
          <p:spPr>
            <a:xfrm>
              <a:off x="1909500" y="4048425"/>
              <a:ext cx="36500" cy="36425"/>
            </a:xfrm>
            <a:custGeom>
              <a:rect b="b" l="l" r="r" t="t"/>
              <a:pathLst>
                <a:path extrusionOk="0" h="1457" w="146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63"/>
            <p:cNvSpPr/>
            <p:nvPr/>
          </p:nvSpPr>
          <p:spPr>
            <a:xfrm>
              <a:off x="1910625" y="4049550"/>
              <a:ext cx="35500" cy="35125"/>
            </a:xfrm>
            <a:custGeom>
              <a:rect b="b" l="l" r="r" t="t"/>
              <a:pathLst>
                <a:path extrusionOk="0" h="1405" w="142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63"/>
            <p:cNvSpPr/>
            <p:nvPr/>
          </p:nvSpPr>
          <p:spPr>
            <a:xfrm>
              <a:off x="1911750" y="4050675"/>
              <a:ext cx="34250" cy="34000"/>
            </a:xfrm>
            <a:custGeom>
              <a:rect b="b" l="l" r="r" t="t"/>
              <a:pathLst>
                <a:path extrusionOk="0" h="1360" w="137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63"/>
            <p:cNvSpPr/>
            <p:nvPr/>
          </p:nvSpPr>
          <p:spPr>
            <a:xfrm>
              <a:off x="1912975" y="4051800"/>
              <a:ext cx="33025" cy="32875"/>
            </a:xfrm>
            <a:custGeom>
              <a:rect b="b" l="l" r="r" t="t"/>
              <a:pathLst>
                <a:path extrusionOk="0" h="1315" w="1321">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63"/>
            <p:cNvSpPr/>
            <p:nvPr/>
          </p:nvSpPr>
          <p:spPr>
            <a:xfrm>
              <a:off x="1914200" y="4053125"/>
              <a:ext cx="31700" cy="31450"/>
            </a:xfrm>
            <a:custGeom>
              <a:rect b="b" l="l" r="r" t="t"/>
              <a:pathLst>
                <a:path extrusionOk="0" h="1258" w="1268">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63"/>
            <p:cNvSpPr/>
            <p:nvPr/>
          </p:nvSpPr>
          <p:spPr>
            <a:xfrm>
              <a:off x="1915325" y="4054250"/>
              <a:ext cx="30675" cy="30300"/>
            </a:xfrm>
            <a:custGeom>
              <a:rect b="b" l="l" r="r" t="t"/>
              <a:pathLst>
                <a:path extrusionOk="0" h="1212" w="1227">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63"/>
            <p:cNvSpPr/>
            <p:nvPr/>
          </p:nvSpPr>
          <p:spPr>
            <a:xfrm>
              <a:off x="1916575" y="4055400"/>
              <a:ext cx="29325" cy="29175"/>
            </a:xfrm>
            <a:custGeom>
              <a:rect b="b" l="l" r="r" t="t"/>
              <a:pathLst>
                <a:path extrusionOk="0" h="1167" w="1173">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63"/>
            <p:cNvSpPr/>
            <p:nvPr/>
          </p:nvSpPr>
          <p:spPr>
            <a:xfrm>
              <a:off x="1917700" y="4056625"/>
              <a:ext cx="28200" cy="27825"/>
            </a:xfrm>
            <a:custGeom>
              <a:rect b="b" l="l" r="r" t="t"/>
              <a:pathLst>
                <a:path extrusionOk="0" h="1113" w="1128">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63"/>
            <p:cNvSpPr/>
            <p:nvPr/>
          </p:nvSpPr>
          <p:spPr>
            <a:xfrm>
              <a:off x="1918825" y="4057750"/>
              <a:ext cx="26975" cy="26700"/>
            </a:xfrm>
            <a:custGeom>
              <a:rect b="b" l="l" r="r" t="t"/>
              <a:pathLst>
                <a:path extrusionOk="0" h="1068" w="1079">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63"/>
            <p:cNvSpPr/>
            <p:nvPr/>
          </p:nvSpPr>
          <p:spPr>
            <a:xfrm>
              <a:off x="1920150" y="4058975"/>
              <a:ext cx="25850" cy="25600"/>
            </a:xfrm>
            <a:custGeom>
              <a:rect b="b" l="l" r="r" t="t"/>
              <a:pathLst>
                <a:path extrusionOk="0" h="1024" w="1034">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63"/>
            <p:cNvSpPr/>
            <p:nvPr/>
          </p:nvSpPr>
          <p:spPr>
            <a:xfrm>
              <a:off x="1921275" y="4060200"/>
              <a:ext cx="24625" cy="24250"/>
            </a:xfrm>
            <a:custGeom>
              <a:rect b="b" l="l" r="r" t="t"/>
              <a:pathLst>
                <a:path extrusionOk="0" h="970" w="985">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63"/>
            <p:cNvSpPr/>
            <p:nvPr/>
          </p:nvSpPr>
          <p:spPr>
            <a:xfrm>
              <a:off x="1922400" y="4061325"/>
              <a:ext cx="23500" cy="23125"/>
            </a:xfrm>
            <a:custGeom>
              <a:rect b="b" l="l" r="r" t="t"/>
              <a:pathLst>
                <a:path extrusionOk="0" h="925" w="94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63"/>
            <p:cNvSpPr/>
            <p:nvPr/>
          </p:nvSpPr>
          <p:spPr>
            <a:xfrm>
              <a:off x="1923525" y="4062450"/>
              <a:ext cx="22275" cy="22000"/>
            </a:xfrm>
            <a:custGeom>
              <a:rect b="b" l="l" r="r" t="t"/>
              <a:pathLst>
                <a:path extrusionOk="0" h="880" w="891">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63"/>
            <p:cNvSpPr/>
            <p:nvPr/>
          </p:nvSpPr>
          <p:spPr>
            <a:xfrm>
              <a:off x="1924875" y="4063800"/>
              <a:ext cx="20925" cy="20625"/>
            </a:xfrm>
            <a:custGeom>
              <a:rect b="b" l="l" r="r" t="t"/>
              <a:pathLst>
                <a:path extrusionOk="0" h="825" w="837">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63"/>
            <p:cNvSpPr/>
            <p:nvPr/>
          </p:nvSpPr>
          <p:spPr>
            <a:xfrm>
              <a:off x="1926000" y="4064925"/>
              <a:ext cx="19800" cy="19400"/>
            </a:xfrm>
            <a:custGeom>
              <a:rect b="b" l="l" r="r" t="t"/>
              <a:pathLst>
                <a:path extrusionOk="0" h="776" w="792">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63"/>
            <p:cNvSpPr/>
            <p:nvPr/>
          </p:nvSpPr>
          <p:spPr>
            <a:xfrm>
              <a:off x="1927125" y="4066050"/>
              <a:ext cx="18675" cy="18275"/>
            </a:xfrm>
            <a:custGeom>
              <a:rect b="b" l="l" r="r" t="t"/>
              <a:pathLst>
                <a:path extrusionOk="0" h="731" w="747">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63"/>
            <p:cNvSpPr/>
            <p:nvPr/>
          </p:nvSpPr>
          <p:spPr>
            <a:xfrm>
              <a:off x="1928350" y="4067175"/>
              <a:ext cx="17250" cy="16975"/>
            </a:xfrm>
            <a:custGeom>
              <a:rect b="b" l="l" r="r" t="t"/>
              <a:pathLst>
                <a:path extrusionOk="0" h="679" w="69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63"/>
            <p:cNvSpPr/>
            <p:nvPr/>
          </p:nvSpPr>
          <p:spPr>
            <a:xfrm>
              <a:off x="1929475" y="4068500"/>
              <a:ext cx="16125" cy="15825"/>
            </a:xfrm>
            <a:custGeom>
              <a:rect b="b" l="l" r="r" t="t"/>
              <a:pathLst>
                <a:path extrusionOk="0" h="633" w="645">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63"/>
            <p:cNvSpPr/>
            <p:nvPr/>
          </p:nvSpPr>
          <p:spPr>
            <a:xfrm>
              <a:off x="1930700" y="4069650"/>
              <a:ext cx="14900" cy="14675"/>
            </a:xfrm>
            <a:custGeom>
              <a:rect b="b" l="l" r="r" t="t"/>
              <a:pathLst>
                <a:path extrusionOk="0" h="587" w="596">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63"/>
            <p:cNvSpPr/>
            <p:nvPr/>
          </p:nvSpPr>
          <p:spPr>
            <a:xfrm>
              <a:off x="1931950" y="4070775"/>
              <a:ext cx="13650" cy="13375"/>
            </a:xfrm>
            <a:custGeom>
              <a:rect b="b" l="l" r="r" t="t"/>
              <a:pathLst>
                <a:path extrusionOk="0" h="535" w="546">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63"/>
            <p:cNvSpPr/>
            <p:nvPr/>
          </p:nvSpPr>
          <p:spPr>
            <a:xfrm>
              <a:off x="1933075" y="4072000"/>
              <a:ext cx="12425" cy="12150"/>
            </a:xfrm>
            <a:custGeom>
              <a:rect b="b" l="l" r="r" t="t"/>
              <a:pathLst>
                <a:path extrusionOk="0" h="486" w="497">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63"/>
            <p:cNvSpPr/>
            <p:nvPr/>
          </p:nvSpPr>
          <p:spPr>
            <a:xfrm>
              <a:off x="1934200" y="4073125"/>
              <a:ext cx="11300" cy="11050"/>
            </a:xfrm>
            <a:custGeom>
              <a:rect b="b" l="l" r="r" t="t"/>
              <a:pathLst>
                <a:path extrusionOk="0" h="442" w="452">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63"/>
            <p:cNvSpPr/>
            <p:nvPr/>
          </p:nvSpPr>
          <p:spPr>
            <a:xfrm>
              <a:off x="1935525" y="4074350"/>
              <a:ext cx="9975" cy="9975"/>
            </a:xfrm>
            <a:custGeom>
              <a:rect b="b" l="l" r="r" t="t"/>
              <a:pathLst>
                <a:path extrusionOk="0" h="399" w="399">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63"/>
            <p:cNvSpPr/>
            <p:nvPr/>
          </p:nvSpPr>
          <p:spPr>
            <a:xfrm>
              <a:off x="2231800" y="4090250"/>
              <a:ext cx="108175" cy="107750"/>
            </a:xfrm>
            <a:custGeom>
              <a:rect b="b" l="l" r="r" t="t"/>
              <a:pathLst>
                <a:path extrusionOk="0" h="4310" w="4327">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63"/>
            <p:cNvSpPr/>
            <p:nvPr/>
          </p:nvSpPr>
          <p:spPr>
            <a:xfrm>
              <a:off x="2232925" y="4091375"/>
              <a:ext cx="107150" cy="106625"/>
            </a:xfrm>
            <a:custGeom>
              <a:rect b="b" l="l" r="r" t="t"/>
              <a:pathLst>
                <a:path extrusionOk="0" h="4265" w="4286">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63"/>
            <p:cNvSpPr/>
            <p:nvPr/>
          </p:nvSpPr>
          <p:spPr>
            <a:xfrm>
              <a:off x="2234050" y="4092700"/>
              <a:ext cx="105825" cy="105175"/>
            </a:xfrm>
            <a:custGeom>
              <a:rect b="b" l="l" r="r" t="t"/>
              <a:pathLst>
                <a:path extrusionOk="0" h="4207" w="4233">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63"/>
            <p:cNvSpPr/>
            <p:nvPr/>
          </p:nvSpPr>
          <p:spPr>
            <a:xfrm>
              <a:off x="2235375" y="4093825"/>
              <a:ext cx="104700" cy="104050"/>
            </a:xfrm>
            <a:custGeom>
              <a:rect b="b" l="l" r="r" t="t"/>
              <a:pathLst>
                <a:path extrusionOk="0" h="4162" w="4188">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63"/>
            <p:cNvSpPr/>
            <p:nvPr/>
          </p:nvSpPr>
          <p:spPr>
            <a:xfrm>
              <a:off x="2236500" y="4095050"/>
              <a:ext cx="103475" cy="102825"/>
            </a:xfrm>
            <a:custGeom>
              <a:rect b="b" l="l" r="r" t="t"/>
              <a:pathLst>
                <a:path extrusionOk="0" h="4113" w="4139">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63"/>
            <p:cNvSpPr/>
            <p:nvPr/>
          </p:nvSpPr>
          <p:spPr>
            <a:xfrm>
              <a:off x="2237625" y="4096200"/>
              <a:ext cx="102350" cy="101575"/>
            </a:xfrm>
            <a:custGeom>
              <a:rect b="b" l="l" r="r" t="t"/>
              <a:pathLst>
                <a:path extrusionOk="0" h="4063" w="4094">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63"/>
            <p:cNvSpPr/>
            <p:nvPr/>
          </p:nvSpPr>
          <p:spPr>
            <a:xfrm>
              <a:off x="2238775" y="4097425"/>
              <a:ext cx="101000" cy="100450"/>
            </a:xfrm>
            <a:custGeom>
              <a:rect b="b" l="l" r="r" t="t"/>
              <a:pathLst>
                <a:path extrusionOk="0" h="4018" w="404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63"/>
            <p:cNvSpPr/>
            <p:nvPr/>
          </p:nvSpPr>
          <p:spPr>
            <a:xfrm>
              <a:off x="2240000" y="4098650"/>
              <a:ext cx="99875" cy="99250"/>
            </a:xfrm>
            <a:custGeom>
              <a:rect b="b" l="l" r="r" t="t"/>
              <a:pathLst>
                <a:path extrusionOk="0" h="3970" w="3995">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63"/>
            <p:cNvSpPr/>
            <p:nvPr/>
          </p:nvSpPr>
          <p:spPr>
            <a:xfrm>
              <a:off x="2241225" y="4099775"/>
              <a:ext cx="98550" cy="98000"/>
            </a:xfrm>
            <a:custGeom>
              <a:rect b="b" l="l" r="r" t="t"/>
              <a:pathLst>
                <a:path extrusionOk="0" h="3920" w="3942">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63"/>
            <p:cNvSpPr/>
            <p:nvPr/>
          </p:nvSpPr>
          <p:spPr>
            <a:xfrm>
              <a:off x="2242350" y="4100900"/>
              <a:ext cx="97425" cy="96875"/>
            </a:xfrm>
            <a:custGeom>
              <a:rect b="b" l="l" r="r" t="t"/>
              <a:pathLst>
                <a:path extrusionOk="0" h="3875" w="3897">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63"/>
            <p:cNvSpPr/>
            <p:nvPr/>
          </p:nvSpPr>
          <p:spPr>
            <a:xfrm>
              <a:off x="2243575" y="4102025"/>
              <a:ext cx="96075" cy="95750"/>
            </a:xfrm>
            <a:custGeom>
              <a:rect b="b" l="l" r="r" t="t"/>
              <a:pathLst>
                <a:path extrusionOk="0" h="3830" w="3843">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63"/>
            <p:cNvSpPr/>
            <p:nvPr/>
          </p:nvSpPr>
          <p:spPr>
            <a:xfrm>
              <a:off x="2244700" y="4103375"/>
              <a:ext cx="94950" cy="94400"/>
            </a:xfrm>
            <a:custGeom>
              <a:rect b="b" l="l" r="r" t="t"/>
              <a:pathLst>
                <a:path extrusionOk="0" h="3776" w="3798">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63"/>
            <p:cNvSpPr/>
            <p:nvPr/>
          </p:nvSpPr>
          <p:spPr>
            <a:xfrm>
              <a:off x="2245950" y="4104500"/>
              <a:ext cx="93700" cy="93175"/>
            </a:xfrm>
            <a:custGeom>
              <a:rect b="b" l="l" r="r" t="t"/>
              <a:pathLst>
                <a:path extrusionOk="0" h="3727" w="3748">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63"/>
            <p:cNvSpPr/>
            <p:nvPr/>
          </p:nvSpPr>
          <p:spPr>
            <a:xfrm>
              <a:off x="2247175" y="4105625"/>
              <a:ext cx="92475" cy="92050"/>
            </a:xfrm>
            <a:custGeom>
              <a:rect b="b" l="l" r="r" t="t"/>
              <a:pathLst>
                <a:path extrusionOk="0" h="3682" w="3699">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63"/>
            <p:cNvSpPr/>
            <p:nvPr/>
          </p:nvSpPr>
          <p:spPr>
            <a:xfrm>
              <a:off x="2248300" y="4106750"/>
              <a:ext cx="91250" cy="90925"/>
            </a:xfrm>
            <a:custGeom>
              <a:rect b="b" l="l" r="r" t="t"/>
              <a:pathLst>
                <a:path extrusionOk="0" h="3637" w="365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63"/>
            <p:cNvSpPr/>
            <p:nvPr/>
          </p:nvSpPr>
          <p:spPr>
            <a:xfrm>
              <a:off x="2249425" y="4108075"/>
              <a:ext cx="90125" cy="89600"/>
            </a:xfrm>
            <a:custGeom>
              <a:rect b="b" l="l" r="r" t="t"/>
              <a:pathLst>
                <a:path extrusionOk="0" h="3584" w="3605">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63"/>
            <p:cNvSpPr/>
            <p:nvPr/>
          </p:nvSpPr>
          <p:spPr>
            <a:xfrm>
              <a:off x="2250550" y="4109200"/>
              <a:ext cx="89000" cy="88475"/>
            </a:xfrm>
            <a:custGeom>
              <a:rect b="b" l="l" r="r" t="t"/>
              <a:pathLst>
                <a:path extrusionOk="0" h="3539" w="356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63"/>
            <p:cNvSpPr/>
            <p:nvPr/>
          </p:nvSpPr>
          <p:spPr>
            <a:xfrm>
              <a:off x="2251875" y="4110450"/>
              <a:ext cx="87675" cy="87225"/>
            </a:xfrm>
            <a:custGeom>
              <a:rect b="b" l="l" r="r" t="t"/>
              <a:pathLst>
                <a:path extrusionOk="0" h="3489" w="3507">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63"/>
            <p:cNvSpPr/>
            <p:nvPr/>
          </p:nvSpPr>
          <p:spPr>
            <a:xfrm>
              <a:off x="2253025" y="4111575"/>
              <a:ext cx="86425" cy="85900"/>
            </a:xfrm>
            <a:custGeom>
              <a:rect b="b" l="l" r="r" t="t"/>
              <a:pathLst>
                <a:path extrusionOk="0" h="3436" w="3457">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63"/>
            <p:cNvSpPr/>
            <p:nvPr/>
          </p:nvSpPr>
          <p:spPr>
            <a:xfrm>
              <a:off x="2254150" y="4112800"/>
              <a:ext cx="85300" cy="84875"/>
            </a:xfrm>
            <a:custGeom>
              <a:rect b="b" l="l" r="r" t="t"/>
              <a:pathLst>
                <a:path extrusionOk="0" h="3395" w="3412">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63"/>
            <p:cNvSpPr/>
            <p:nvPr/>
          </p:nvSpPr>
          <p:spPr>
            <a:xfrm>
              <a:off x="2255375" y="4114025"/>
              <a:ext cx="84075" cy="83650"/>
            </a:xfrm>
            <a:custGeom>
              <a:rect b="b" l="l" r="r" t="t"/>
              <a:pathLst>
                <a:path extrusionOk="0" h="3346" w="3363">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63"/>
            <p:cNvSpPr/>
            <p:nvPr/>
          </p:nvSpPr>
          <p:spPr>
            <a:xfrm>
              <a:off x="2256600" y="4115150"/>
              <a:ext cx="82850" cy="82325"/>
            </a:xfrm>
            <a:custGeom>
              <a:rect b="b" l="l" r="r" t="t"/>
              <a:pathLst>
                <a:path extrusionOk="0" h="3293" w="3314">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63"/>
            <p:cNvSpPr/>
            <p:nvPr/>
          </p:nvSpPr>
          <p:spPr>
            <a:xfrm>
              <a:off x="2257725" y="4116275"/>
              <a:ext cx="81525" cy="81100"/>
            </a:xfrm>
            <a:custGeom>
              <a:rect b="b" l="l" r="r" t="t"/>
              <a:pathLst>
                <a:path extrusionOk="0" h="3244" w="3261">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63"/>
            <p:cNvSpPr/>
            <p:nvPr/>
          </p:nvSpPr>
          <p:spPr>
            <a:xfrm>
              <a:off x="2258950" y="4117400"/>
              <a:ext cx="80300" cy="79975"/>
            </a:xfrm>
            <a:custGeom>
              <a:rect b="b" l="l" r="r" t="t"/>
              <a:pathLst>
                <a:path extrusionOk="0" h="3199" w="3212">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63"/>
            <p:cNvSpPr/>
            <p:nvPr/>
          </p:nvSpPr>
          <p:spPr>
            <a:xfrm>
              <a:off x="2260075" y="4118750"/>
              <a:ext cx="79075" cy="78625"/>
            </a:xfrm>
            <a:custGeom>
              <a:rect b="b" l="l" r="r" t="t"/>
              <a:pathLst>
                <a:path extrusionOk="0" h="3145" w="3163">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63"/>
            <p:cNvSpPr/>
            <p:nvPr/>
          </p:nvSpPr>
          <p:spPr>
            <a:xfrm>
              <a:off x="2261225" y="4119875"/>
              <a:ext cx="78025" cy="77500"/>
            </a:xfrm>
            <a:custGeom>
              <a:rect b="b" l="l" r="r" t="t"/>
              <a:pathLst>
                <a:path extrusionOk="0" h="3100" w="3121">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63"/>
            <p:cNvSpPr/>
            <p:nvPr/>
          </p:nvSpPr>
          <p:spPr>
            <a:xfrm>
              <a:off x="2262550" y="4121000"/>
              <a:ext cx="76600" cy="76375"/>
            </a:xfrm>
            <a:custGeom>
              <a:rect b="b" l="l" r="r" t="t"/>
              <a:pathLst>
                <a:path extrusionOk="0" h="3055" w="3064">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63"/>
            <p:cNvSpPr/>
            <p:nvPr/>
          </p:nvSpPr>
          <p:spPr>
            <a:xfrm>
              <a:off x="2263675" y="4122125"/>
              <a:ext cx="75475" cy="75150"/>
            </a:xfrm>
            <a:custGeom>
              <a:rect b="b" l="l" r="r" t="t"/>
              <a:pathLst>
                <a:path extrusionOk="0" h="3006" w="3019">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63"/>
            <p:cNvSpPr/>
            <p:nvPr/>
          </p:nvSpPr>
          <p:spPr>
            <a:xfrm>
              <a:off x="2264800" y="4123450"/>
              <a:ext cx="74250" cy="73925"/>
            </a:xfrm>
            <a:custGeom>
              <a:rect b="b" l="l" r="r" t="t"/>
              <a:pathLst>
                <a:path extrusionOk="0" h="2957" w="297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63"/>
            <p:cNvSpPr/>
            <p:nvPr/>
          </p:nvSpPr>
          <p:spPr>
            <a:xfrm>
              <a:off x="2265925" y="4124575"/>
              <a:ext cx="73225" cy="72800"/>
            </a:xfrm>
            <a:custGeom>
              <a:rect b="b" l="l" r="r" t="t"/>
              <a:pathLst>
                <a:path extrusionOk="0" h="2912" w="2929">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63"/>
            <p:cNvSpPr/>
            <p:nvPr/>
          </p:nvSpPr>
          <p:spPr>
            <a:xfrm>
              <a:off x="2267150" y="4125825"/>
              <a:ext cx="71900" cy="71450"/>
            </a:xfrm>
            <a:custGeom>
              <a:rect b="b" l="l" r="r" t="t"/>
              <a:pathLst>
                <a:path extrusionOk="0" h="2858" w="2876">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63"/>
            <p:cNvSpPr/>
            <p:nvPr/>
          </p:nvSpPr>
          <p:spPr>
            <a:xfrm>
              <a:off x="2268400" y="4126950"/>
              <a:ext cx="70650" cy="70300"/>
            </a:xfrm>
            <a:custGeom>
              <a:rect b="b" l="l" r="r" t="t"/>
              <a:pathLst>
                <a:path extrusionOk="0" h="2812" w="2826">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63"/>
            <p:cNvSpPr/>
            <p:nvPr/>
          </p:nvSpPr>
          <p:spPr>
            <a:xfrm>
              <a:off x="2269525" y="4128175"/>
              <a:ext cx="69425" cy="69075"/>
            </a:xfrm>
            <a:custGeom>
              <a:rect b="b" l="l" r="r" t="t"/>
              <a:pathLst>
                <a:path extrusionOk="0" h="2763" w="2777">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63"/>
            <p:cNvSpPr/>
            <p:nvPr/>
          </p:nvSpPr>
          <p:spPr>
            <a:xfrm>
              <a:off x="2270750" y="4129400"/>
              <a:ext cx="68300" cy="67725"/>
            </a:xfrm>
            <a:custGeom>
              <a:rect b="b" l="l" r="r" t="t"/>
              <a:pathLst>
                <a:path extrusionOk="0" h="2709" w="2732">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63"/>
            <p:cNvSpPr/>
            <p:nvPr/>
          </p:nvSpPr>
          <p:spPr>
            <a:xfrm>
              <a:off x="2271875" y="4130525"/>
              <a:ext cx="67075" cy="66600"/>
            </a:xfrm>
            <a:custGeom>
              <a:rect b="b" l="l" r="r" t="t"/>
              <a:pathLst>
                <a:path extrusionOk="0" h="2664" w="2683">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63"/>
            <p:cNvSpPr/>
            <p:nvPr/>
          </p:nvSpPr>
          <p:spPr>
            <a:xfrm>
              <a:off x="2273100" y="4131650"/>
              <a:ext cx="65950" cy="65475"/>
            </a:xfrm>
            <a:custGeom>
              <a:rect b="b" l="l" r="r" t="t"/>
              <a:pathLst>
                <a:path extrusionOk="0" h="2619" w="2638">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63"/>
            <p:cNvSpPr/>
            <p:nvPr/>
          </p:nvSpPr>
          <p:spPr>
            <a:xfrm>
              <a:off x="2274325" y="4132775"/>
              <a:ext cx="64625" cy="64175"/>
            </a:xfrm>
            <a:custGeom>
              <a:rect b="b" l="l" r="r" t="t"/>
              <a:pathLst>
                <a:path extrusionOk="0" h="2567" w="2585">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63"/>
            <p:cNvSpPr/>
            <p:nvPr/>
          </p:nvSpPr>
          <p:spPr>
            <a:xfrm>
              <a:off x="2275475" y="4134125"/>
              <a:ext cx="63475" cy="63000"/>
            </a:xfrm>
            <a:custGeom>
              <a:rect b="b" l="l" r="r" t="t"/>
              <a:pathLst>
                <a:path extrusionOk="0" h="2520" w="2539">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63"/>
            <p:cNvSpPr/>
            <p:nvPr/>
          </p:nvSpPr>
          <p:spPr>
            <a:xfrm>
              <a:off x="2276600" y="4135250"/>
              <a:ext cx="62350" cy="61875"/>
            </a:xfrm>
            <a:custGeom>
              <a:rect b="b" l="l" r="r" t="t"/>
              <a:pathLst>
                <a:path extrusionOk="0" h="2475" w="2494">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63"/>
            <p:cNvSpPr/>
            <p:nvPr/>
          </p:nvSpPr>
          <p:spPr>
            <a:xfrm>
              <a:off x="2277725" y="4136375"/>
              <a:ext cx="61225" cy="60575"/>
            </a:xfrm>
            <a:custGeom>
              <a:rect b="b" l="l" r="r" t="t"/>
              <a:pathLst>
                <a:path extrusionOk="0" h="2423" w="2449">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63"/>
            <p:cNvSpPr/>
            <p:nvPr/>
          </p:nvSpPr>
          <p:spPr>
            <a:xfrm>
              <a:off x="2279050" y="4137600"/>
              <a:ext cx="59700" cy="59350"/>
            </a:xfrm>
            <a:custGeom>
              <a:rect b="b" l="l" r="r" t="t"/>
              <a:pathLst>
                <a:path extrusionOk="0" h="2374" w="2388">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63"/>
            <p:cNvSpPr/>
            <p:nvPr/>
          </p:nvSpPr>
          <p:spPr>
            <a:xfrm>
              <a:off x="2280175" y="4138825"/>
              <a:ext cx="58575" cy="58300"/>
            </a:xfrm>
            <a:custGeom>
              <a:rect b="b" l="l" r="r" t="t"/>
              <a:pathLst>
                <a:path extrusionOk="0" h="2332" w="2343">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63"/>
            <p:cNvSpPr/>
            <p:nvPr/>
          </p:nvSpPr>
          <p:spPr>
            <a:xfrm>
              <a:off x="2281300" y="4139950"/>
              <a:ext cx="57450" cy="56900"/>
            </a:xfrm>
            <a:custGeom>
              <a:rect b="b" l="l" r="r" t="t"/>
              <a:pathLst>
                <a:path extrusionOk="0" h="2276" w="2298">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63"/>
            <p:cNvSpPr/>
            <p:nvPr/>
          </p:nvSpPr>
          <p:spPr>
            <a:xfrm>
              <a:off x="2282550" y="4141200"/>
              <a:ext cx="56200" cy="55650"/>
            </a:xfrm>
            <a:custGeom>
              <a:rect b="b" l="l" r="r" t="t"/>
              <a:pathLst>
                <a:path extrusionOk="0" h="2226" w="2248">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63"/>
            <p:cNvSpPr/>
            <p:nvPr/>
          </p:nvSpPr>
          <p:spPr>
            <a:xfrm>
              <a:off x="2283775" y="4142325"/>
              <a:ext cx="54850" cy="54525"/>
            </a:xfrm>
            <a:custGeom>
              <a:rect b="b" l="l" r="r" t="t"/>
              <a:pathLst>
                <a:path extrusionOk="0" h="2181" w="2194">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63"/>
            <p:cNvSpPr/>
            <p:nvPr/>
          </p:nvSpPr>
          <p:spPr>
            <a:xfrm>
              <a:off x="2284900" y="4143550"/>
              <a:ext cx="53625" cy="53300"/>
            </a:xfrm>
            <a:custGeom>
              <a:rect b="b" l="l" r="r" t="t"/>
              <a:pathLst>
                <a:path extrusionOk="0" h="2132" w="2145">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63"/>
            <p:cNvSpPr/>
            <p:nvPr/>
          </p:nvSpPr>
          <p:spPr>
            <a:xfrm>
              <a:off x="2286125" y="4144775"/>
              <a:ext cx="52500" cy="52075"/>
            </a:xfrm>
            <a:custGeom>
              <a:rect b="b" l="l" r="r" t="t"/>
              <a:pathLst>
                <a:path extrusionOk="0" h="2083" w="210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63"/>
            <p:cNvSpPr/>
            <p:nvPr/>
          </p:nvSpPr>
          <p:spPr>
            <a:xfrm>
              <a:off x="2287250" y="4145900"/>
              <a:ext cx="51275" cy="50950"/>
            </a:xfrm>
            <a:custGeom>
              <a:rect b="b" l="l" r="r" t="t"/>
              <a:pathLst>
                <a:path extrusionOk="0" h="2038" w="2051">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63"/>
            <p:cNvSpPr/>
            <p:nvPr/>
          </p:nvSpPr>
          <p:spPr>
            <a:xfrm>
              <a:off x="2288375" y="4147025"/>
              <a:ext cx="50150" cy="49725"/>
            </a:xfrm>
            <a:custGeom>
              <a:rect b="b" l="l" r="r" t="t"/>
              <a:pathLst>
                <a:path extrusionOk="0" h="1989" w="2006">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63"/>
            <p:cNvSpPr/>
            <p:nvPr/>
          </p:nvSpPr>
          <p:spPr>
            <a:xfrm>
              <a:off x="2289725" y="4148175"/>
              <a:ext cx="48700" cy="48550"/>
            </a:xfrm>
            <a:custGeom>
              <a:rect b="b" l="l" r="r" t="t"/>
              <a:pathLst>
                <a:path extrusionOk="0" h="1942" w="1948">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63"/>
            <p:cNvSpPr/>
            <p:nvPr/>
          </p:nvSpPr>
          <p:spPr>
            <a:xfrm>
              <a:off x="2290850" y="4149500"/>
              <a:ext cx="47575" cy="47350"/>
            </a:xfrm>
            <a:custGeom>
              <a:rect b="b" l="l" r="r" t="t"/>
              <a:pathLst>
                <a:path extrusionOk="0" h="1894" w="1903">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63"/>
            <p:cNvSpPr/>
            <p:nvPr/>
          </p:nvSpPr>
          <p:spPr>
            <a:xfrm>
              <a:off x="2291975" y="4150625"/>
              <a:ext cx="46450" cy="46125"/>
            </a:xfrm>
            <a:custGeom>
              <a:rect b="b" l="l" r="r" t="t"/>
              <a:pathLst>
                <a:path extrusionOk="0" h="1845" w="1858">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63"/>
            <p:cNvSpPr/>
            <p:nvPr/>
          </p:nvSpPr>
          <p:spPr>
            <a:xfrm>
              <a:off x="2293100" y="4151750"/>
              <a:ext cx="45325" cy="44850"/>
            </a:xfrm>
            <a:custGeom>
              <a:rect b="b" l="l" r="r" t="t"/>
              <a:pathLst>
                <a:path extrusionOk="0" h="1794" w="1813">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63"/>
            <p:cNvSpPr/>
            <p:nvPr/>
          </p:nvSpPr>
          <p:spPr>
            <a:xfrm>
              <a:off x="2294325" y="4152975"/>
              <a:ext cx="43900" cy="43625"/>
            </a:xfrm>
            <a:custGeom>
              <a:rect b="b" l="l" r="r" t="t"/>
              <a:pathLst>
                <a:path extrusionOk="0" h="1745" w="1756">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63"/>
            <p:cNvSpPr/>
            <p:nvPr/>
          </p:nvSpPr>
          <p:spPr>
            <a:xfrm>
              <a:off x="2295550" y="4154200"/>
              <a:ext cx="42675" cy="42400"/>
            </a:xfrm>
            <a:custGeom>
              <a:rect b="b" l="l" r="r" t="t"/>
              <a:pathLst>
                <a:path extrusionOk="0" h="1696" w="1707">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63"/>
            <p:cNvSpPr/>
            <p:nvPr/>
          </p:nvSpPr>
          <p:spPr>
            <a:xfrm>
              <a:off x="2296675" y="4155350"/>
              <a:ext cx="41550" cy="41250"/>
            </a:xfrm>
            <a:custGeom>
              <a:rect b="b" l="l" r="r" t="t"/>
              <a:pathLst>
                <a:path extrusionOk="0" h="1650" w="1662">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63"/>
            <p:cNvSpPr/>
            <p:nvPr/>
          </p:nvSpPr>
          <p:spPr>
            <a:xfrm>
              <a:off x="2297925" y="4156575"/>
              <a:ext cx="40300" cy="40025"/>
            </a:xfrm>
            <a:custGeom>
              <a:rect b="b" l="l" r="r" t="t"/>
              <a:pathLst>
                <a:path extrusionOk="0" h="1601" w="1612">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63"/>
            <p:cNvSpPr/>
            <p:nvPr/>
          </p:nvSpPr>
          <p:spPr>
            <a:xfrm>
              <a:off x="2299050" y="4157700"/>
              <a:ext cx="39075" cy="38725"/>
            </a:xfrm>
            <a:custGeom>
              <a:rect b="b" l="l" r="r" t="t"/>
              <a:pathLst>
                <a:path extrusionOk="0" h="1549" w="1563">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63"/>
            <p:cNvSpPr/>
            <p:nvPr/>
          </p:nvSpPr>
          <p:spPr>
            <a:xfrm>
              <a:off x="2300275" y="4158925"/>
              <a:ext cx="37850" cy="37675"/>
            </a:xfrm>
            <a:custGeom>
              <a:rect b="b" l="l" r="r" t="t"/>
              <a:pathLst>
                <a:path extrusionOk="0" h="1507" w="1514">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63"/>
            <p:cNvSpPr/>
            <p:nvPr/>
          </p:nvSpPr>
          <p:spPr>
            <a:xfrm>
              <a:off x="2301500" y="4160150"/>
              <a:ext cx="36625" cy="36450"/>
            </a:xfrm>
            <a:custGeom>
              <a:rect b="b" l="l" r="r" t="t"/>
              <a:pathLst>
                <a:path extrusionOk="0" h="1458" w="1465">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63"/>
            <p:cNvSpPr/>
            <p:nvPr/>
          </p:nvSpPr>
          <p:spPr>
            <a:xfrm>
              <a:off x="2302625" y="4161275"/>
              <a:ext cx="35500" cy="35150"/>
            </a:xfrm>
            <a:custGeom>
              <a:rect b="b" l="l" r="r" t="t"/>
              <a:pathLst>
                <a:path extrusionOk="0" h="1406" w="142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63"/>
            <p:cNvSpPr/>
            <p:nvPr/>
          </p:nvSpPr>
          <p:spPr>
            <a:xfrm>
              <a:off x="2303750" y="4162400"/>
              <a:ext cx="34275" cy="34025"/>
            </a:xfrm>
            <a:custGeom>
              <a:rect b="b" l="l" r="r" t="t"/>
              <a:pathLst>
                <a:path extrusionOk="0" h="1361" w="1371">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63"/>
            <p:cNvSpPr/>
            <p:nvPr/>
          </p:nvSpPr>
          <p:spPr>
            <a:xfrm>
              <a:off x="2304875" y="4163550"/>
              <a:ext cx="33150" cy="32875"/>
            </a:xfrm>
            <a:custGeom>
              <a:rect b="b" l="l" r="r" t="t"/>
              <a:pathLst>
                <a:path extrusionOk="0" h="1315" w="1326">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63"/>
            <p:cNvSpPr/>
            <p:nvPr/>
          </p:nvSpPr>
          <p:spPr>
            <a:xfrm>
              <a:off x="2306225" y="4164875"/>
              <a:ext cx="31700" cy="31450"/>
            </a:xfrm>
            <a:custGeom>
              <a:rect b="b" l="l" r="r" t="t"/>
              <a:pathLst>
                <a:path extrusionOk="0" h="1258" w="1268">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63"/>
            <p:cNvSpPr/>
            <p:nvPr/>
          </p:nvSpPr>
          <p:spPr>
            <a:xfrm>
              <a:off x="2307350" y="4166000"/>
              <a:ext cx="30675" cy="30325"/>
            </a:xfrm>
            <a:custGeom>
              <a:rect b="b" l="l" r="r" t="t"/>
              <a:pathLst>
                <a:path extrusionOk="0" h="1213" w="1227">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63"/>
            <p:cNvSpPr/>
            <p:nvPr/>
          </p:nvSpPr>
          <p:spPr>
            <a:xfrm>
              <a:off x="2308475" y="4167125"/>
              <a:ext cx="29450" cy="29200"/>
            </a:xfrm>
            <a:custGeom>
              <a:rect b="b" l="l" r="r" t="t"/>
              <a:pathLst>
                <a:path extrusionOk="0" h="1168" w="1178">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63"/>
            <p:cNvSpPr/>
            <p:nvPr/>
          </p:nvSpPr>
          <p:spPr>
            <a:xfrm>
              <a:off x="2309700" y="4168350"/>
              <a:ext cx="28225" cy="27850"/>
            </a:xfrm>
            <a:custGeom>
              <a:rect b="b" l="l" r="r" t="t"/>
              <a:pathLst>
                <a:path extrusionOk="0" h="1114" w="1129">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63"/>
            <p:cNvSpPr/>
            <p:nvPr/>
          </p:nvSpPr>
          <p:spPr>
            <a:xfrm>
              <a:off x="2310925" y="4169600"/>
              <a:ext cx="26800" cy="26700"/>
            </a:xfrm>
            <a:custGeom>
              <a:rect b="b" l="l" r="r" t="t"/>
              <a:pathLst>
                <a:path extrusionOk="0" h="1068" w="1072">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63"/>
            <p:cNvSpPr/>
            <p:nvPr/>
          </p:nvSpPr>
          <p:spPr>
            <a:xfrm>
              <a:off x="2312050" y="4170725"/>
              <a:ext cx="25975" cy="25600"/>
            </a:xfrm>
            <a:custGeom>
              <a:rect b="b" l="l" r="r" t="t"/>
              <a:pathLst>
                <a:path extrusionOk="0" h="1024" w="1039">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63"/>
            <p:cNvSpPr/>
            <p:nvPr/>
          </p:nvSpPr>
          <p:spPr>
            <a:xfrm>
              <a:off x="2313300" y="4171950"/>
              <a:ext cx="24625" cy="24250"/>
            </a:xfrm>
            <a:custGeom>
              <a:rect b="b" l="l" r="r" t="t"/>
              <a:pathLst>
                <a:path extrusionOk="0" h="970" w="985">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63"/>
            <p:cNvSpPr/>
            <p:nvPr/>
          </p:nvSpPr>
          <p:spPr>
            <a:xfrm>
              <a:off x="2314425" y="4173075"/>
              <a:ext cx="23500" cy="23125"/>
            </a:xfrm>
            <a:custGeom>
              <a:rect b="b" l="l" r="r" t="t"/>
              <a:pathLst>
                <a:path extrusionOk="0" h="925" w="94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63"/>
            <p:cNvSpPr/>
            <p:nvPr/>
          </p:nvSpPr>
          <p:spPr>
            <a:xfrm>
              <a:off x="2315550" y="4174300"/>
              <a:ext cx="22175" cy="22025"/>
            </a:xfrm>
            <a:custGeom>
              <a:rect b="b" l="l" r="r" t="t"/>
              <a:pathLst>
                <a:path extrusionOk="0" h="881" w="887">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63"/>
            <p:cNvSpPr/>
            <p:nvPr/>
          </p:nvSpPr>
          <p:spPr>
            <a:xfrm>
              <a:off x="2316875" y="4175525"/>
              <a:ext cx="21050" cy="20650"/>
            </a:xfrm>
            <a:custGeom>
              <a:rect b="b" l="l" r="r" t="t"/>
              <a:pathLst>
                <a:path extrusionOk="0" h="826" w="842">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63"/>
            <p:cNvSpPr/>
            <p:nvPr/>
          </p:nvSpPr>
          <p:spPr>
            <a:xfrm>
              <a:off x="2318000" y="4176650"/>
              <a:ext cx="19725" cy="19425"/>
            </a:xfrm>
            <a:custGeom>
              <a:rect b="b" l="l" r="r" t="t"/>
              <a:pathLst>
                <a:path extrusionOk="0" h="777" w="789">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63"/>
            <p:cNvSpPr/>
            <p:nvPr/>
          </p:nvSpPr>
          <p:spPr>
            <a:xfrm>
              <a:off x="2319125" y="4177800"/>
              <a:ext cx="18600" cy="18275"/>
            </a:xfrm>
            <a:custGeom>
              <a:rect b="b" l="l" r="r" t="t"/>
              <a:pathLst>
                <a:path extrusionOk="0" h="731" w="744">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63"/>
            <p:cNvSpPr/>
            <p:nvPr/>
          </p:nvSpPr>
          <p:spPr>
            <a:xfrm>
              <a:off x="2320275" y="4178925"/>
              <a:ext cx="17325" cy="16975"/>
            </a:xfrm>
            <a:custGeom>
              <a:rect b="b" l="l" r="r" t="t"/>
              <a:pathLst>
                <a:path extrusionOk="0" h="679" w="693">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63"/>
            <p:cNvSpPr/>
            <p:nvPr/>
          </p:nvSpPr>
          <p:spPr>
            <a:xfrm>
              <a:off x="2321500" y="4180250"/>
              <a:ext cx="16100" cy="15825"/>
            </a:xfrm>
            <a:custGeom>
              <a:rect b="b" l="l" r="r" t="t"/>
              <a:pathLst>
                <a:path extrusionOk="0" h="633" w="644">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63"/>
            <p:cNvSpPr/>
            <p:nvPr/>
          </p:nvSpPr>
          <p:spPr>
            <a:xfrm>
              <a:off x="2322725" y="4181375"/>
              <a:ext cx="14875" cy="14700"/>
            </a:xfrm>
            <a:custGeom>
              <a:rect b="b" l="l" r="r" t="t"/>
              <a:pathLst>
                <a:path extrusionOk="0" h="588" w="595">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63"/>
            <p:cNvSpPr/>
            <p:nvPr/>
          </p:nvSpPr>
          <p:spPr>
            <a:xfrm>
              <a:off x="2323850" y="4182500"/>
              <a:ext cx="13750" cy="13400"/>
            </a:xfrm>
            <a:custGeom>
              <a:rect b="b" l="l" r="r" t="t"/>
              <a:pathLst>
                <a:path extrusionOk="0" h="536" w="55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63"/>
            <p:cNvSpPr/>
            <p:nvPr/>
          </p:nvSpPr>
          <p:spPr>
            <a:xfrm>
              <a:off x="2325075" y="4183725"/>
              <a:ext cx="12425" cy="12175"/>
            </a:xfrm>
            <a:custGeom>
              <a:rect b="b" l="l" r="r" t="t"/>
              <a:pathLst>
                <a:path extrusionOk="0" h="487" w="497">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63"/>
            <p:cNvSpPr/>
            <p:nvPr/>
          </p:nvSpPr>
          <p:spPr>
            <a:xfrm>
              <a:off x="2326200" y="4184975"/>
              <a:ext cx="11300" cy="11100"/>
            </a:xfrm>
            <a:custGeom>
              <a:rect b="b" l="l" r="r" t="t"/>
              <a:pathLst>
                <a:path extrusionOk="0" h="444" w="452">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63"/>
            <p:cNvSpPr/>
            <p:nvPr/>
          </p:nvSpPr>
          <p:spPr>
            <a:xfrm>
              <a:off x="2327450" y="4186100"/>
              <a:ext cx="10050" cy="9975"/>
            </a:xfrm>
            <a:custGeom>
              <a:rect b="b" l="l" r="r" t="t"/>
              <a:pathLst>
                <a:path extrusionOk="0" h="399" w="402">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63"/>
            <p:cNvSpPr/>
            <p:nvPr/>
          </p:nvSpPr>
          <p:spPr>
            <a:xfrm>
              <a:off x="2526200" y="3979025"/>
              <a:ext cx="84200" cy="83675"/>
            </a:xfrm>
            <a:custGeom>
              <a:rect b="b" l="l" r="r" t="t"/>
              <a:pathLst>
                <a:path extrusionOk="0" h="3347" w="3368">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63"/>
            <p:cNvSpPr/>
            <p:nvPr/>
          </p:nvSpPr>
          <p:spPr>
            <a:xfrm>
              <a:off x="2527125" y="3979950"/>
              <a:ext cx="83175" cy="82600"/>
            </a:xfrm>
            <a:custGeom>
              <a:rect b="b" l="l" r="r" t="t"/>
              <a:pathLst>
                <a:path extrusionOk="0" h="3304" w="3327">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63"/>
            <p:cNvSpPr/>
            <p:nvPr/>
          </p:nvSpPr>
          <p:spPr>
            <a:xfrm>
              <a:off x="2528050" y="3980875"/>
              <a:ext cx="82350" cy="81725"/>
            </a:xfrm>
            <a:custGeom>
              <a:rect b="b" l="l" r="r" t="t"/>
              <a:pathLst>
                <a:path extrusionOk="0" h="3269" w="3294">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63"/>
            <p:cNvSpPr/>
            <p:nvPr/>
          </p:nvSpPr>
          <p:spPr>
            <a:xfrm>
              <a:off x="2528875" y="3981775"/>
              <a:ext cx="81425" cy="80575"/>
            </a:xfrm>
            <a:custGeom>
              <a:rect b="b" l="l" r="r" t="t"/>
              <a:pathLst>
                <a:path extrusionOk="0" h="3223" w="3257">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63"/>
            <p:cNvSpPr/>
            <p:nvPr/>
          </p:nvSpPr>
          <p:spPr>
            <a:xfrm>
              <a:off x="2529800" y="3982600"/>
              <a:ext cx="80400" cy="79825"/>
            </a:xfrm>
            <a:custGeom>
              <a:rect b="b" l="l" r="r" t="t"/>
              <a:pathLst>
                <a:path extrusionOk="0" h="3193" w="3216">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63"/>
            <p:cNvSpPr/>
            <p:nvPr/>
          </p:nvSpPr>
          <p:spPr>
            <a:xfrm>
              <a:off x="2530725" y="3983525"/>
              <a:ext cx="79475" cy="78900"/>
            </a:xfrm>
            <a:custGeom>
              <a:rect b="b" l="l" r="r" t="t"/>
              <a:pathLst>
                <a:path extrusionOk="0" h="3156" w="3179">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63"/>
            <p:cNvSpPr/>
            <p:nvPr/>
          </p:nvSpPr>
          <p:spPr>
            <a:xfrm>
              <a:off x="2531650" y="3984450"/>
              <a:ext cx="78650" cy="77800"/>
            </a:xfrm>
            <a:custGeom>
              <a:rect b="b" l="l" r="r" t="t"/>
              <a:pathLst>
                <a:path extrusionOk="0" h="3112" w="3146">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63"/>
            <p:cNvSpPr/>
            <p:nvPr/>
          </p:nvSpPr>
          <p:spPr>
            <a:xfrm>
              <a:off x="2532675" y="3985475"/>
              <a:ext cx="77525" cy="76950"/>
            </a:xfrm>
            <a:custGeom>
              <a:rect b="b" l="l" r="r" t="t"/>
              <a:pathLst>
                <a:path extrusionOk="0" h="3078" w="3101">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63"/>
            <p:cNvSpPr/>
            <p:nvPr/>
          </p:nvSpPr>
          <p:spPr>
            <a:xfrm>
              <a:off x="2533500" y="3986300"/>
              <a:ext cx="76700" cy="75950"/>
            </a:xfrm>
            <a:custGeom>
              <a:rect b="b" l="l" r="r" t="t"/>
              <a:pathLst>
                <a:path extrusionOk="0" h="3038" w="3068">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63"/>
            <p:cNvSpPr/>
            <p:nvPr/>
          </p:nvSpPr>
          <p:spPr>
            <a:xfrm>
              <a:off x="2534425" y="3987225"/>
              <a:ext cx="75775" cy="75200"/>
            </a:xfrm>
            <a:custGeom>
              <a:rect b="b" l="l" r="r" t="t"/>
              <a:pathLst>
                <a:path extrusionOk="0" h="3008" w="3031">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63"/>
            <p:cNvSpPr/>
            <p:nvPr/>
          </p:nvSpPr>
          <p:spPr>
            <a:xfrm>
              <a:off x="2535325" y="3988150"/>
              <a:ext cx="74775" cy="74200"/>
            </a:xfrm>
            <a:custGeom>
              <a:rect b="b" l="l" r="r" t="t"/>
              <a:pathLst>
                <a:path extrusionOk="0" h="2968" w="2991">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63"/>
            <p:cNvSpPr/>
            <p:nvPr/>
          </p:nvSpPr>
          <p:spPr>
            <a:xfrm>
              <a:off x="2536250" y="3989075"/>
              <a:ext cx="73850" cy="73175"/>
            </a:xfrm>
            <a:custGeom>
              <a:rect b="b" l="l" r="r" t="t"/>
              <a:pathLst>
                <a:path extrusionOk="0" h="2927" w="2954">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63"/>
            <p:cNvSpPr/>
            <p:nvPr/>
          </p:nvSpPr>
          <p:spPr>
            <a:xfrm>
              <a:off x="2537075" y="3989975"/>
              <a:ext cx="72825" cy="72300"/>
            </a:xfrm>
            <a:custGeom>
              <a:rect b="b" l="l" r="r" t="t"/>
              <a:pathLst>
                <a:path extrusionOk="0" h="2892" w="2913">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63"/>
            <p:cNvSpPr/>
            <p:nvPr/>
          </p:nvSpPr>
          <p:spPr>
            <a:xfrm>
              <a:off x="2538000" y="3990800"/>
              <a:ext cx="72200" cy="71325"/>
            </a:xfrm>
            <a:custGeom>
              <a:rect b="b" l="l" r="r" t="t"/>
              <a:pathLst>
                <a:path extrusionOk="0" h="2853" w="2888">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63"/>
            <p:cNvSpPr/>
            <p:nvPr/>
          </p:nvSpPr>
          <p:spPr>
            <a:xfrm>
              <a:off x="2538925" y="3991825"/>
              <a:ext cx="71175" cy="70450"/>
            </a:xfrm>
            <a:custGeom>
              <a:rect b="b" l="l" r="r" t="t"/>
              <a:pathLst>
                <a:path extrusionOk="0" h="2818" w="2847">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63"/>
            <p:cNvSpPr/>
            <p:nvPr/>
          </p:nvSpPr>
          <p:spPr>
            <a:xfrm>
              <a:off x="2539950" y="3992750"/>
              <a:ext cx="69950" cy="69525"/>
            </a:xfrm>
            <a:custGeom>
              <a:rect b="b" l="l" r="r" t="t"/>
              <a:pathLst>
                <a:path extrusionOk="0" h="2781" w="2798">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63"/>
            <p:cNvSpPr/>
            <p:nvPr/>
          </p:nvSpPr>
          <p:spPr>
            <a:xfrm>
              <a:off x="2540875" y="3993675"/>
              <a:ext cx="69025" cy="68500"/>
            </a:xfrm>
            <a:custGeom>
              <a:rect b="b" l="l" r="r" t="t"/>
              <a:pathLst>
                <a:path extrusionOk="0" h="2740" w="2761">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63"/>
            <p:cNvSpPr/>
            <p:nvPr/>
          </p:nvSpPr>
          <p:spPr>
            <a:xfrm>
              <a:off x="2541700" y="3994600"/>
              <a:ext cx="68200" cy="67525"/>
            </a:xfrm>
            <a:custGeom>
              <a:rect b="b" l="l" r="r" t="t"/>
              <a:pathLst>
                <a:path extrusionOk="0" h="2701" w="2728">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63"/>
            <p:cNvSpPr/>
            <p:nvPr/>
          </p:nvSpPr>
          <p:spPr>
            <a:xfrm>
              <a:off x="2542625" y="3995425"/>
              <a:ext cx="67150" cy="66600"/>
            </a:xfrm>
            <a:custGeom>
              <a:rect b="b" l="l" r="r" t="t"/>
              <a:pathLst>
                <a:path extrusionOk="0" h="2664" w="2686">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63"/>
            <p:cNvSpPr/>
            <p:nvPr/>
          </p:nvSpPr>
          <p:spPr>
            <a:xfrm>
              <a:off x="2543525" y="3996350"/>
              <a:ext cx="66250" cy="65750"/>
            </a:xfrm>
            <a:custGeom>
              <a:rect b="b" l="l" r="r" t="t"/>
              <a:pathLst>
                <a:path extrusionOk="0" h="2630" w="265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63"/>
            <p:cNvSpPr/>
            <p:nvPr/>
          </p:nvSpPr>
          <p:spPr>
            <a:xfrm>
              <a:off x="2544450" y="3997275"/>
              <a:ext cx="65450" cy="64825"/>
            </a:xfrm>
            <a:custGeom>
              <a:rect b="b" l="l" r="r" t="t"/>
              <a:pathLst>
                <a:path extrusionOk="0" h="2593" w="2618">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63"/>
            <p:cNvSpPr/>
            <p:nvPr/>
          </p:nvSpPr>
          <p:spPr>
            <a:xfrm>
              <a:off x="2545275" y="3998300"/>
              <a:ext cx="64500" cy="63800"/>
            </a:xfrm>
            <a:custGeom>
              <a:rect b="b" l="l" r="r" t="t"/>
              <a:pathLst>
                <a:path extrusionOk="0" h="2552" w="258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63"/>
            <p:cNvSpPr/>
            <p:nvPr/>
          </p:nvSpPr>
          <p:spPr>
            <a:xfrm>
              <a:off x="2546300" y="3999100"/>
              <a:ext cx="63475" cy="63000"/>
            </a:xfrm>
            <a:custGeom>
              <a:rect b="b" l="l" r="r" t="t"/>
              <a:pathLst>
                <a:path extrusionOk="0" h="2520" w="2539">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63"/>
            <p:cNvSpPr/>
            <p:nvPr/>
          </p:nvSpPr>
          <p:spPr>
            <a:xfrm>
              <a:off x="2547225" y="4000025"/>
              <a:ext cx="62450" cy="61975"/>
            </a:xfrm>
            <a:custGeom>
              <a:rect b="b" l="l" r="r" t="t"/>
              <a:pathLst>
                <a:path extrusionOk="0" h="2479" w="2498">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63"/>
            <p:cNvSpPr/>
            <p:nvPr/>
          </p:nvSpPr>
          <p:spPr>
            <a:xfrm>
              <a:off x="2548150" y="4000950"/>
              <a:ext cx="61625" cy="61050"/>
            </a:xfrm>
            <a:custGeom>
              <a:rect b="b" l="l" r="r" t="t"/>
              <a:pathLst>
                <a:path extrusionOk="0" h="2442" w="2465">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63"/>
            <p:cNvSpPr/>
            <p:nvPr/>
          </p:nvSpPr>
          <p:spPr>
            <a:xfrm>
              <a:off x="2549075" y="4001875"/>
              <a:ext cx="60600" cy="60125"/>
            </a:xfrm>
            <a:custGeom>
              <a:rect b="b" l="l" r="r" t="t"/>
              <a:pathLst>
                <a:path extrusionOk="0" h="2405" w="2424">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63"/>
            <p:cNvSpPr/>
            <p:nvPr/>
          </p:nvSpPr>
          <p:spPr>
            <a:xfrm>
              <a:off x="2549900" y="4002800"/>
              <a:ext cx="59675" cy="59100"/>
            </a:xfrm>
            <a:custGeom>
              <a:rect b="b" l="l" r="r" t="t"/>
              <a:pathLst>
                <a:path extrusionOk="0" h="2364" w="2387">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63"/>
            <p:cNvSpPr/>
            <p:nvPr/>
          </p:nvSpPr>
          <p:spPr>
            <a:xfrm>
              <a:off x="2550825" y="4003825"/>
              <a:ext cx="58850" cy="58175"/>
            </a:xfrm>
            <a:custGeom>
              <a:rect b="b" l="l" r="r" t="t"/>
              <a:pathLst>
                <a:path extrusionOk="0" h="2327" w="2354">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63"/>
            <p:cNvSpPr/>
            <p:nvPr/>
          </p:nvSpPr>
          <p:spPr>
            <a:xfrm>
              <a:off x="2551750" y="4004650"/>
              <a:ext cx="57925" cy="57250"/>
            </a:xfrm>
            <a:custGeom>
              <a:rect b="b" l="l" r="r" t="t"/>
              <a:pathLst>
                <a:path extrusionOk="0" h="2290" w="2317">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63"/>
            <p:cNvSpPr/>
            <p:nvPr/>
          </p:nvSpPr>
          <p:spPr>
            <a:xfrm>
              <a:off x="2552650" y="4005575"/>
              <a:ext cx="56925" cy="56425"/>
            </a:xfrm>
            <a:custGeom>
              <a:rect b="b" l="l" r="r" t="t"/>
              <a:pathLst>
                <a:path extrusionOk="0" h="2257" w="2277">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63"/>
            <p:cNvSpPr/>
            <p:nvPr/>
          </p:nvSpPr>
          <p:spPr>
            <a:xfrm>
              <a:off x="2553675" y="4006500"/>
              <a:ext cx="55900" cy="55500"/>
            </a:xfrm>
            <a:custGeom>
              <a:rect b="b" l="l" r="r" t="t"/>
              <a:pathLst>
                <a:path extrusionOk="0" h="2220" w="2236">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63"/>
            <p:cNvSpPr/>
            <p:nvPr/>
          </p:nvSpPr>
          <p:spPr>
            <a:xfrm>
              <a:off x="2554500" y="4007400"/>
              <a:ext cx="54875" cy="54450"/>
            </a:xfrm>
            <a:custGeom>
              <a:rect b="b" l="l" r="r" t="t"/>
              <a:pathLst>
                <a:path extrusionOk="0" h="2178" w="2195">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63"/>
            <p:cNvSpPr/>
            <p:nvPr/>
          </p:nvSpPr>
          <p:spPr>
            <a:xfrm>
              <a:off x="2555425" y="4008225"/>
              <a:ext cx="53950" cy="53675"/>
            </a:xfrm>
            <a:custGeom>
              <a:rect b="b" l="l" r="r" t="t"/>
              <a:pathLst>
                <a:path extrusionOk="0" h="2147" w="2158">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63"/>
            <p:cNvSpPr/>
            <p:nvPr/>
          </p:nvSpPr>
          <p:spPr>
            <a:xfrm>
              <a:off x="2556350" y="4009150"/>
              <a:ext cx="53225" cy="52600"/>
            </a:xfrm>
            <a:custGeom>
              <a:rect b="b" l="l" r="r" t="t"/>
              <a:pathLst>
                <a:path extrusionOk="0" h="2104" w="2129">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63"/>
            <p:cNvSpPr/>
            <p:nvPr/>
          </p:nvSpPr>
          <p:spPr>
            <a:xfrm>
              <a:off x="2557275" y="4010175"/>
              <a:ext cx="52100" cy="51700"/>
            </a:xfrm>
            <a:custGeom>
              <a:rect b="b" l="l" r="r" t="t"/>
              <a:pathLst>
                <a:path extrusionOk="0" h="2068" w="2084">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63"/>
            <p:cNvSpPr/>
            <p:nvPr/>
          </p:nvSpPr>
          <p:spPr>
            <a:xfrm>
              <a:off x="2558100" y="4011100"/>
              <a:ext cx="51475" cy="50775"/>
            </a:xfrm>
            <a:custGeom>
              <a:rect b="b" l="l" r="r" t="t"/>
              <a:pathLst>
                <a:path extrusionOk="0" h="2031" w="2059">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63"/>
            <p:cNvSpPr/>
            <p:nvPr/>
          </p:nvSpPr>
          <p:spPr>
            <a:xfrm>
              <a:off x="2559025" y="4011925"/>
              <a:ext cx="50350" cy="49750"/>
            </a:xfrm>
            <a:custGeom>
              <a:rect b="b" l="l" r="r" t="t"/>
              <a:pathLst>
                <a:path extrusionOk="0" h="1990" w="2014">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63"/>
            <p:cNvSpPr/>
            <p:nvPr/>
          </p:nvSpPr>
          <p:spPr>
            <a:xfrm>
              <a:off x="2559950" y="4012850"/>
              <a:ext cx="49325" cy="48825"/>
            </a:xfrm>
            <a:custGeom>
              <a:rect b="b" l="l" r="r" t="t"/>
              <a:pathLst>
                <a:path extrusionOk="0" h="1953" w="1973">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63"/>
            <p:cNvSpPr/>
            <p:nvPr/>
          </p:nvSpPr>
          <p:spPr>
            <a:xfrm>
              <a:off x="2560975" y="4013775"/>
              <a:ext cx="48300" cy="47800"/>
            </a:xfrm>
            <a:custGeom>
              <a:rect b="b" l="l" r="r" t="t"/>
              <a:pathLst>
                <a:path extrusionOk="0" h="1912" w="1932">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63"/>
            <p:cNvSpPr/>
            <p:nvPr/>
          </p:nvSpPr>
          <p:spPr>
            <a:xfrm>
              <a:off x="2561875" y="4014700"/>
              <a:ext cx="47400" cy="46975"/>
            </a:xfrm>
            <a:custGeom>
              <a:rect b="b" l="l" r="r" t="t"/>
              <a:pathLst>
                <a:path extrusionOk="0" h="1879" w="1896">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63"/>
            <p:cNvSpPr/>
            <p:nvPr/>
          </p:nvSpPr>
          <p:spPr>
            <a:xfrm>
              <a:off x="2562700" y="4015625"/>
              <a:ext cx="46575" cy="46050"/>
            </a:xfrm>
            <a:custGeom>
              <a:rect b="b" l="l" r="r" t="t"/>
              <a:pathLst>
                <a:path extrusionOk="0" h="1842" w="1863">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63"/>
            <p:cNvSpPr/>
            <p:nvPr/>
          </p:nvSpPr>
          <p:spPr>
            <a:xfrm>
              <a:off x="2563625" y="4016650"/>
              <a:ext cx="45650" cy="45025"/>
            </a:xfrm>
            <a:custGeom>
              <a:rect b="b" l="l" r="r" t="t"/>
              <a:pathLst>
                <a:path extrusionOk="0" h="1801" w="1826">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63"/>
            <p:cNvSpPr/>
            <p:nvPr/>
          </p:nvSpPr>
          <p:spPr>
            <a:xfrm>
              <a:off x="2564550" y="4017450"/>
              <a:ext cx="44625" cy="44225"/>
            </a:xfrm>
            <a:custGeom>
              <a:rect b="b" l="l" r="r" t="t"/>
              <a:pathLst>
                <a:path extrusionOk="0" h="1769" w="1785">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63"/>
            <p:cNvSpPr/>
            <p:nvPr/>
          </p:nvSpPr>
          <p:spPr>
            <a:xfrm>
              <a:off x="2565475" y="4018375"/>
              <a:ext cx="43700" cy="43200"/>
            </a:xfrm>
            <a:custGeom>
              <a:rect b="b" l="l" r="r" t="t"/>
              <a:pathLst>
                <a:path extrusionOk="0" h="1728" w="1748">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63"/>
            <p:cNvSpPr/>
            <p:nvPr/>
          </p:nvSpPr>
          <p:spPr>
            <a:xfrm>
              <a:off x="2566300" y="4019300"/>
              <a:ext cx="42875" cy="42275"/>
            </a:xfrm>
            <a:custGeom>
              <a:rect b="b" l="l" r="r" t="t"/>
              <a:pathLst>
                <a:path extrusionOk="0" h="1691" w="1715">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63"/>
            <p:cNvSpPr/>
            <p:nvPr/>
          </p:nvSpPr>
          <p:spPr>
            <a:xfrm>
              <a:off x="2567325" y="4020225"/>
              <a:ext cx="41750" cy="41350"/>
            </a:xfrm>
            <a:custGeom>
              <a:rect b="b" l="l" r="r" t="t"/>
              <a:pathLst>
                <a:path extrusionOk="0" h="1654" w="167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63"/>
            <p:cNvSpPr/>
            <p:nvPr/>
          </p:nvSpPr>
          <p:spPr>
            <a:xfrm>
              <a:off x="2568250" y="4021050"/>
              <a:ext cx="40925" cy="40425"/>
            </a:xfrm>
            <a:custGeom>
              <a:rect b="b" l="l" r="r" t="t"/>
              <a:pathLst>
                <a:path extrusionOk="0" h="1617" w="1637">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63"/>
            <p:cNvSpPr/>
            <p:nvPr/>
          </p:nvSpPr>
          <p:spPr>
            <a:xfrm>
              <a:off x="2569175" y="4021975"/>
              <a:ext cx="40000" cy="39500"/>
            </a:xfrm>
            <a:custGeom>
              <a:rect b="b" l="l" r="r" t="t"/>
              <a:pathLst>
                <a:path extrusionOk="0" h="1580" w="160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63"/>
            <p:cNvSpPr/>
            <p:nvPr/>
          </p:nvSpPr>
          <p:spPr>
            <a:xfrm>
              <a:off x="2570100" y="4023000"/>
              <a:ext cx="38975" cy="38475"/>
            </a:xfrm>
            <a:custGeom>
              <a:rect b="b" l="l" r="r" t="t"/>
              <a:pathLst>
                <a:path extrusionOk="0" h="1539" w="1559">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63"/>
            <p:cNvSpPr/>
            <p:nvPr/>
          </p:nvSpPr>
          <p:spPr>
            <a:xfrm>
              <a:off x="2570900" y="4023925"/>
              <a:ext cx="38075" cy="37525"/>
            </a:xfrm>
            <a:custGeom>
              <a:rect b="b" l="l" r="r" t="t"/>
              <a:pathLst>
                <a:path extrusionOk="0" h="1501" w="1523">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63"/>
            <p:cNvSpPr/>
            <p:nvPr/>
          </p:nvSpPr>
          <p:spPr>
            <a:xfrm>
              <a:off x="2571825" y="4024750"/>
              <a:ext cx="37150" cy="36825"/>
            </a:xfrm>
            <a:custGeom>
              <a:rect b="b" l="l" r="r" t="t"/>
              <a:pathLst>
                <a:path extrusionOk="0" h="1473" w="1486">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63"/>
            <p:cNvSpPr/>
            <p:nvPr/>
          </p:nvSpPr>
          <p:spPr>
            <a:xfrm>
              <a:off x="2572750" y="4025650"/>
              <a:ext cx="36125" cy="35850"/>
            </a:xfrm>
            <a:custGeom>
              <a:rect b="b" l="l" r="r" t="t"/>
              <a:pathLst>
                <a:path extrusionOk="0" h="1434" w="1445">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63"/>
            <p:cNvSpPr/>
            <p:nvPr/>
          </p:nvSpPr>
          <p:spPr>
            <a:xfrm>
              <a:off x="2573675" y="4026575"/>
              <a:ext cx="35200" cy="34875"/>
            </a:xfrm>
            <a:custGeom>
              <a:rect b="b" l="l" r="r" t="t"/>
              <a:pathLst>
                <a:path extrusionOk="0" h="1395" w="1408">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63"/>
            <p:cNvSpPr/>
            <p:nvPr/>
          </p:nvSpPr>
          <p:spPr>
            <a:xfrm>
              <a:off x="2574700" y="4027500"/>
              <a:ext cx="34050" cy="33825"/>
            </a:xfrm>
            <a:custGeom>
              <a:rect b="b" l="l" r="r" t="t"/>
              <a:pathLst>
                <a:path extrusionOk="0" h="1353" w="1362">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63"/>
            <p:cNvSpPr/>
            <p:nvPr/>
          </p:nvSpPr>
          <p:spPr>
            <a:xfrm>
              <a:off x="2575525" y="4028525"/>
              <a:ext cx="33350" cy="32925"/>
            </a:xfrm>
            <a:custGeom>
              <a:rect b="b" l="l" r="r" t="t"/>
              <a:pathLst>
                <a:path extrusionOk="0" h="1317" w="1334">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63"/>
            <p:cNvSpPr/>
            <p:nvPr/>
          </p:nvSpPr>
          <p:spPr>
            <a:xfrm>
              <a:off x="2576450" y="4029450"/>
              <a:ext cx="32425" cy="32000"/>
            </a:xfrm>
            <a:custGeom>
              <a:rect b="b" l="l" r="r" t="t"/>
              <a:pathLst>
                <a:path extrusionOk="0" h="1280" w="1297">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63"/>
            <p:cNvSpPr/>
            <p:nvPr/>
          </p:nvSpPr>
          <p:spPr>
            <a:xfrm>
              <a:off x="2577375" y="4030275"/>
              <a:ext cx="31375" cy="31050"/>
            </a:xfrm>
            <a:custGeom>
              <a:rect b="b" l="l" r="r" t="t"/>
              <a:pathLst>
                <a:path extrusionOk="0" h="1242" w="1255">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63"/>
            <p:cNvSpPr/>
            <p:nvPr/>
          </p:nvSpPr>
          <p:spPr>
            <a:xfrm>
              <a:off x="2578300" y="4031200"/>
              <a:ext cx="30575" cy="30125"/>
            </a:xfrm>
            <a:custGeom>
              <a:rect b="b" l="l" r="r" t="t"/>
              <a:pathLst>
                <a:path extrusionOk="0" h="1205" w="1223">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63"/>
            <p:cNvSpPr/>
            <p:nvPr/>
          </p:nvSpPr>
          <p:spPr>
            <a:xfrm>
              <a:off x="2579100" y="4032125"/>
              <a:ext cx="29650" cy="29025"/>
            </a:xfrm>
            <a:custGeom>
              <a:rect b="b" l="l" r="r" t="t"/>
              <a:pathLst>
                <a:path extrusionOk="0" h="1161" w="1186">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63"/>
            <p:cNvSpPr/>
            <p:nvPr/>
          </p:nvSpPr>
          <p:spPr>
            <a:xfrm>
              <a:off x="2580025" y="4033050"/>
              <a:ext cx="28625" cy="28075"/>
            </a:xfrm>
            <a:custGeom>
              <a:rect b="b" l="l" r="r" t="t"/>
              <a:pathLst>
                <a:path extrusionOk="0" h="1123" w="1145">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63"/>
            <p:cNvSpPr/>
            <p:nvPr/>
          </p:nvSpPr>
          <p:spPr>
            <a:xfrm>
              <a:off x="2580950" y="4033850"/>
              <a:ext cx="27700" cy="27475"/>
            </a:xfrm>
            <a:custGeom>
              <a:rect b="b" l="l" r="r" t="t"/>
              <a:pathLst>
                <a:path extrusionOk="0" h="1099" w="1108">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63"/>
            <p:cNvSpPr/>
            <p:nvPr/>
          </p:nvSpPr>
          <p:spPr>
            <a:xfrm>
              <a:off x="2581975" y="4034875"/>
              <a:ext cx="26775" cy="26450"/>
            </a:xfrm>
            <a:custGeom>
              <a:rect b="b" l="l" r="r" t="t"/>
              <a:pathLst>
                <a:path extrusionOk="0" h="1058" w="1071">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63"/>
            <p:cNvSpPr/>
            <p:nvPr/>
          </p:nvSpPr>
          <p:spPr>
            <a:xfrm>
              <a:off x="2582900" y="4035800"/>
              <a:ext cx="25750" cy="25525"/>
            </a:xfrm>
            <a:custGeom>
              <a:rect b="b" l="l" r="r" t="t"/>
              <a:pathLst>
                <a:path extrusionOk="0" h="1021" w="103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63"/>
            <p:cNvSpPr/>
            <p:nvPr/>
          </p:nvSpPr>
          <p:spPr>
            <a:xfrm>
              <a:off x="2583725" y="4036725"/>
              <a:ext cx="24925" cy="24450"/>
            </a:xfrm>
            <a:custGeom>
              <a:rect b="b" l="l" r="r" t="t"/>
              <a:pathLst>
                <a:path extrusionOk="0" h="978" w="997">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63"/>
            <p:cNvSpPr/>
            <p:nvPr/>
          </p:nvSpPr>
          <p:spPr>
            <a:xfrm>
              <a:off x="2584650" y="4037550"/>
              <a:ext cx="23900" cy="23625"/>
            </a:xfrm>
            <a:custGeom>
              <a:rect b="b" l="l" r="r" t="t"/>
              <a:pathLst>
                <a:path extrusionOk="0" h="945" w="956">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63"/>
            <p:cNvSpPr/>
            <p:nvPr/>
          </p:nvSpPr>
          <p:spPr>
            <a:xfrm>
              <a:off x="2585575" y="4038475"/>
              <a:ext cx="22975" cy="22650"/>
            </a:xfrm>
            <a:custGeom>
              <a:rect b="b" l="l" r="r" t="t"/>
              <a:pathLst>
                <a:path extrusionOk="0" h="906" w="919">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63"/>
            <p:cNvSpPr/>
            <p:nvPr/>
          </p:nvSpPr>
          <p:spPr>
            <a:xfrm>
              <a:off x="2586500" y="4039400"/>
              <a:ext cx="22050" cy="21625"/>
            </a:xfrm>
            <a:custGeom>
              <a:rect b="b" l="l" r="r" t="t"/>
              <a:pathLst>
                <a:path extrusionOk="0" h="865" w="882">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63"/>
            <p:cNvSpPr/>
            <p:nvPr/>
          </p:nvSpPr>
          <p:spPr>
            <a:xfrm>
              <a:off x="2587300" y="4040325"/>
              <a:ext cx="21250" cy="20700"/>
            </a:xfrm>
            <a:custGeom>
              <a:rect b="b" l="l" r="r" t="t"/>
              <a:pathLst>
                <a:path extrusionOk="0" h="828" w="85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63"/>
            <p:cNvSpPr/>
            <p:nvPr/>
          </p:nvSpPr>
          <p:spPr>
            <a:xfrm>
              <a:off x="2588325" y="4041350"/>
              <a:ext cx="20325" cy="19675"/>
            </a:xfrm>
            <a:custGeom>
              <a:rect b="b" l="l" r="r" t="t"/>
              <a:pathLst>
                <a:path extrusionOk="0" h="787" w="813">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63"/>
            <p:cNvSpPr/>
            <p:nvPr/>
          </p:nvSpPr>
          <p:spPr>
            <a:xfrm>
              <a:off x="2589250" y="4042275"/>
              <a:ext cx="19300" cy="18750"/>
            </a:xfrm>
            <a:custGeom>
              <a:rect b="b" l="l" r="r" t="t"/>
              <a:pathLst>
                <a:path extrusionOk="0" h="750" w="772">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63"/>
            <p:cNvSpPr/>
            <p:nvPr/>
          </p:nvSpPr>
          <p:spPr>
            <a:xfrm>
              <a:off x="2590175" y="4043075"/>
              <a:ext cx="18175" cy="18075"/>
            </a:xfrm>
            <a:custGeom>
              <a:rect b="b" l="l" r="r" t="t"/>
              <a:pathLst>
                <a:path extrusionOk="0" h="723" w="727">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63"/>
            <p:cNvSpPr/>
            <p:nvPr/>
          </p:nvSpPr>
          <p:spPr>
            <a:xfrm>
              <a:off x="2591100" y="4044000"/>
              <a:ext cx="17250" cy="17000"/>
            </a:xfrm>
            <a:custGeom>
              <a:rect b="b" l="l" r="r" t="t"/>
              <a:pathLst>
                <a:path extrusionOk="0" h="680" w="69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63"/>
            <p:cNvSpPr/>
            <p:nvPr/>
          </p:nvSpPr>
          <p:spPr>
            <a:xfrm>
              <a:off x="2591925" y="4044925"/>
              <a:ext cx="16425" cy="16100"/>
            </a:xfrm>
            <a:custGeom>
              <a:rect b="b" l="l" r="r" t="t"/>
              <a:pathLst>
                <a:path extrusionOk="0" h="644" w="657">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63"/>
            <p:cNvSpPr/>
            <p:nvPr/>
          </p:nvSpPr>
          <p:spPr>
            <a:xfrm>
              <a:off x="2592850" y="4045850"/>
              <a:ext cx="15400" cy="15050"/>
            </a:xfrm>
            <a:custGeom>
              <a:rect b="b" l="l" r="r" t="t"/>
              <a:pathLst>
                <a:path extrusionOk="0" h="602" w="616">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63"/>
            <p:cNvSpPr/>
            <p:nvPr/>
          </p:nvSpPr>
          <p:spPr>
            <a:xfrm>
              <a:off x="2593775" y="4046675"/>
              <a:ext cx="14575" cy="14225"/>
            </a:xfrm>
            <a:custGeom>
              <a:rect b="b" l="l" r="r" t="t"/>
              <a:pathLst>
                <a:path extrusionOk="0" h="569" w="583">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63"/>
            <p:cNvSpPr/>
            <p:nvPr/>
          </p:nvSpPr>
          <p:spPr>
            <a:xfrm>
              <a:off x="2594700" y="4047700"/>
              <a:ext cx="13550" cy="13300"/>
            </a:xfrm>
            <a:custGeom>
              <a:rect b="b" l="l" r="r" t="t"/>
              <a:pathLst>
                <a:path extrusionOk="0" h="532" w="542">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63"/>
            <p:cNvSpPr/>
            <p:nvPr/>
          </p:nvSpPr>
          <p:spPr>
            <a:xfrm>
              <a:off x="2595725" y="4048625"/>
              <a:ext cx="12525" cy="12275"/>
            </a:xfrm>
            <a:custGeom>
              <a:rect b="b" l="l" r="r" t="t"/>
              <a:pathLst>
                <a:path extrusionOk="0" h="491" w="501">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63"/>
            <p:cNvSpPr/>
            <p:nvPr/>
          </p:nvSpPr>
          <p:spPr>
            <a:xfrm>
              <a:off x="2596525" y="4049550"/>
              <a:ext cx="11725" cy="11350"/>
            </a:xfrm>
            <a:custGeom>
              <a:rect b="b" l="l" r="r" t="t"/>
              <a:pathLst>
                <a:path extrusionOk="0" h="454" w="469">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63"/>
            <p:cNvSpPr/>
            <p:nvPr/>
          </p:nvSpPr>
          <p:spPr>
            <a:xfrm>
              <a:off x="2597450" y="4050375"/>
              <a:ext cx="10700" cy="10350"/>
            </a:xfrm>
            <a:custGeom>
              <a:rect b="b" l="l" r="r" t="t"/>
              <a:pathLst>
                <a:path extrusionOk="0" h="414" w="428">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63"/>
            <p:cNvSpPr/>
            <p:nvPr/>
          </p:nvSpPr>
          <p:spPr>
            <a:xfrm>
              <a:off x="2598375" y="4051275"/>
              <a:ext cx="9775" cy="9525"/>
            </a:xfrm>
            <a:custGeom>
              <a:rect b="b" l="l" r="r" t="t"/>
              <a:pathLst>
                <a:path extrusionOk="0" h="381" w="391">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63"/>
            <p:cNvSpPr/>
            <p:nvPr/>
          </p:nvSpPr>
          <p:spPr>
            <a:xfrm>
              <a:off x="2599300" y="4052200"/>
              <a:ext cx="8850" cy="8700"/>
            </a:xfrm>
            <a:custGeom>
              <a:rect b="b" l="l" r="r" t="t"/>
              <a:pathLst>
                <a:path extrusionOk="0" h="348" w="354">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63"/>
            <p:cNvSpPr/>
            <p:nvPr/>
          </p:nvSpPr>
          <p:spPr>
            <a:xfrm>
              <a:off x="2600125" y="4053125"/>
              <a:ext cx="8025" cy="7575"/>
            </a:xfrm>
            <a:custGeom>
              <a:rect b="b" l="l" r="r" t="t"/>
              <a:pathLst>
                <a:path extrusionOk="0" h="303" w="321">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63"/>
            <p:cNvSpPr/>
            <p:nvPr/>
          </p:nvSpPr>
          <p:spPr>
            <a:xfrm>
              <a:off x="1559925" y="3984975"/>
              <a:ext cx="70750" cy="70075"/>
            </a:xfrm>
            <a:custGeom>
              <a:rect b="b" l="l" r="r" t="t"/>
              <a:pathLst>
                <a:path extrusionOk="0" h="2803" w="283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63"/>
            <p:cNvSpPr/>
            <p:nvPr/>
          </p:nvSpPr>
          <p:spPr>
            <a:xfrm>
              <a:off x="1560650" y="3985675"/>
              <a:ext cx="69825" cy="69375"/>
            </a:xfrm>
            <a:custGeom>
              <a:rect b="b" l="l" r="r" t="t"/>
              <a:pathLst>
                <a:path extrusionOk="0" h="2775" w="2793">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63"/>
            <p:cNvSpPr/>
            <p:nvPr/>
          </p:nvSpPr>
          <p:spPr>
            <a:xfrm>
              <a:off x="1561450" y="3986500"/>
              <a:ext cx="69225" cy="68550"/>
            </a:xfrm>
            <a:custGeom>
              <a:rect b="b" l="l" r="r" t="t"/>
              <a:pathLst>
                <a:path extrusionOk="0" h="2742" w="2769">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63"/>
            <p:cNvSpPr/>
            <p:nvPr/>
          </p:nvSpPr>
          <p:spPr>
            <a:xfrm>
              <a:off x="1562175" y="3987225"/>
              <a:ext cx="68300" cy="67825"/>
            </a:xfrm>
            <a:custGeom>
              <a:rect b="b" l="l" r="r" t="t"/>
              <a:pathLst>
                <a:path extrusionOk="0" h="2713" w="2732">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63"/>
            <p:cNvSpPr/>
            <p:nvPr/>
          </p:nvSpPr>
          <p:spPr>
            <a:xfrm>
              <a:off x="1563000" y="3988050"/>
              <a:ext cx="67475" cy="66825"/>
            </a:xfrm>
            <a:custGeom>
              <a:rect b="b" l="l" r="r" t="t"/>
              <a:pathLst>
                <a:path extrusionOk="0" h="2673" w="2699">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63"/>
            <p:cNvSpPr/>
            <p:nvPr/>
          </p:nvSpPr>
          <p:spPr>
            <a:xfrm>
              <a:off x="1563725" y="3988750"/>
              <a:ext cx="66750" cy="66125"/>
            </a:xfrm>
            <a:custGeom>
              <a:rect b="b" l="l" r="r" t="t"/>
              <a:pathLst>
                <a:path extrusionOk="0" h="2645" w="267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63"/>
            <p:cNvSpPr/>
            <p:nvPr/>
          </p:nvSpPr>
          <p:spPr>
            <a:xfrm>
              <a:off x="1564525" y="3989575"/>
              <a:ext cx="65850" cy="65400"/>
            </a:xfrm>
            <a:custGeom>
              <a:rect b="b" l="l" r="r" t="t"/>
              <a:pathLst>
                <a:path extrusionOk="0" h="2616" w="2634">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63"/>
            <p:cNvSpPr/>
            <p:nvPr/>
          </p:nvSpPr>
          <p:spPr>
            <a:xfrm>
              <a:off x="1565250" y="3990300"/>
              <a:ext cx="65325" cy="64575"/>
            </a:xfrm>
            <a:custGeom>
              <a:rect b="b" l="l" r="r" t="t"/>
              <a:pathLst>
                <a:path extrusionOk="0" h="2583" w="2613">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63"/>
            <p:cNvSpPr/>
            <p:nvPr/>
          </p:nvSpPr>
          <p:spPr>
            <a:xfrm>
              <a:off x="1566075" y="3991125"/>
              <a:ext cx="64300" cy="63750"/>
            </a:xfrm>
            <a:custGeom>
              <a:rect b="b" l="l" r="r" t="t"/>
              <a:pathLst>
                <a:path extrusionOk="0" h="2550" w="2572">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63"/>
            <p:cNvSpPr/>
            <p:nvPr/>
          </p:nvSpPr>
          <p:spPr>
            <a:xfrm>
              <a:off x="1566800" y="3991825"/>
              <a:ext cx="63575" cy="63050"/>
            </a:xfrm>
            <a:custGeom>
              <a:rect b="b" l="l" r="r" t="t"/>
              <a:pathLst>
                <a:path extrusionOk="0" h="2522" w="2543">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63"/>
            <p:cNvSpPr/>
            <p:nvPr/>
          </p:nvSpPr>
          <p:spPr>
            <a:xfrm>
              <a:off x="1567600" y="3992650"/>
              <a:ext cx="62775" cy="62225"/>
            </a:xfrm>
            <a:custGeom>
              <a:rect b="b" l="l" r="r" t="t"/>
              <a:pathLst>
                <a:path extrusionOk="0" h="2489" w="2511">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63"/>
            <p:cNvSpPr/>
            <p:nvPr/>
          </p:nvSpPr>
          <p:spPr>
            <a:xfrm>
              <a:off x="1568225" y="3993375"/>
              <a:ext cx="62150" cy="61500"/>
            </a:xfrm>
            <a:custGeom>
              <a:rect b="b" l="l" r="r" t="t"/>
              <a:pathLst>
                <a:path extrusionOk="0" h="2460" w="2486">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63"/>
            <p:cNvSpPr/>
            <p:nvPr/>
          </p:nvSpPr>
          <p:spPr>
            <a:xfrm>
              <a:off x="1568950" y="3994200"/>
              <a:ext cx="61325" cy="60675"/>
            </a:xfrm>
            <a:custGeom>
              <a:rect b="b" l="l" r="r" t="t"/>
              <a:pathLst>
                <a:path extrusionOk="0" h="2427" w="2453">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63"/>
            <p:cNvSpPr/>
            <p:nvPr/>
          </p:nvSpPr>
          <p:spPr>
            <a:xfrm>
              <a:off x="1569750" y="3994900"/>
              <a:ext cx="60525" cy="59875"/>
            </a:xfrm>
            <a:custGeom>
              <a:rect b="b" l="l" r="r" t="t"/>
              <a:pathLst>
                <a:path extrusionOk="0" h="2395" w="2421">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63"/>
            <p:cNvSpPr/>
            <p:nvPr/>
          </p:nvSpPr>
          <p:spPr>
            <a:xfrm>
              <a:off x="1570575" y="3995725"/>
              <a:ext cx="59700" cy="59050"/>
            </a:xfrm>
            <a:custGeom>
              <a:rect b="b" l="l" r="r" t="t"/>
              <a:pathLst>
                <a:path extrusionOk="0" h="2362" w="2388">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63"/>
            <p:cNvSpPr/>
            <p:nvPr/>
          </p:nvSpPr>
          <p:spPr>
            <a:xfrm>
              <a:off x="1571300" y="3996450"/>
              <a:ext cx="58975" cy="58425"/>
            </a:xfrm>
            <a:custGeom>
              <a:rect b="b" l="l" r="r" t="t"/>
              <a:pathLst>
                <a:path extrusionOk="0" h="2337" w="2359">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63"/>
            <p:cNvSpPr/>
            <p:nvPr/>
          </p:nvSpPr>
          <p:spPr>
            <a:xfrm>
              <a:off x="1572125" y="3997275"/>
              <a:ext cx="58150" cy="57500"/>
            </a:xfrm>
            <a:custGeom>
              <a:rect b="b" l="l" r="r" t="t"/>
              <a:pathLst>
                <a:path extrusionOk="0" h="2300" w="2326">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63"/>
            <p:cNvSpPr/>
            <p:nvPr/>
          </p:nvSpPr>
          <p:spPr>
            <a:xfrm>
              <a:off x="1572825" y="3997975"/>
              <a:ext cx="57350" cy="56775"/>
            </a:xfrm>
            <a:custGeom>
              <a:rect b="b" l="l" r="r" t="t"/>
              <a:pathLst>
                <a:path extrusionOk="0" h="2271" w="2294">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63"/>
            <p:cNvSpPr/>
            <p:nvPr/>
          </p:nvSpPr>
          <p:spPr>
            <a:xfrm>
              <a:off x="1573650" y="3998800"/>
              <a:ext cx="56525" cy="55800"/>
            </a:xfrm>
            <a:custGeom>
              <a:rect b="b" l="l" r="r" t="t"/>
              <a:pathLst>
                <a:path extrusionOk="0" h="2232" w="2261">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63"/>
            <p:cNvSpPr/>
            <p:nvPr/>
          </p:nvSpPr>
          <p:spPr>
            <a:xfrm>
              <a:off x="1574375" y="3999525"/>
              <a:ext cx="55800" cy="55150"/>
            </a:xfrm>
            <a:custGeom>
              <a:rect b="b" l="l" r="r" t="t"/>
              <a:pathLst>
                <a:path extrusionOk="0" h="2206" w="2232">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63"/>
            <p:cNvSpPr/>
            <p:nvPr/>
          </p:nvSpPr>
          <p:spPr>
            <a:xfrm>
              <a:off x="1575200" y="4000350"/>
              <a:ext cx="54975" cy="54325"/>
            </a:xfrm>
            <a:custGeom>
              <a:rect b="b" l="l" r="r" t="t"/>
              <a:pathLst>
                <a:path extrusionOk="0" h="2173" w="2199">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63"/>
            <p:cNvSpPr/>
            <p:nvPr/>
          </p:nvSpPr>
          <p:spPr>
            <a:xfrm>
              <a:off x="1575925" y="4001050"/>
              <a:ext cx="54250" cy="53500"/>
            </a:xfrm>
            <a:custGeom>
              <a:rect b="b" l="l" r="r" t="t"/>
              <a:pathLst>
                <a:path extrusionOk="0" h="2140" w="217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63"/>
            <p:cNvSpPr/>
            <p:nvPr/>
          </p:nvSpPr>
          <p:spPr>
            <a:xfrm>
              <a:off x="1576625" y="4001875"/>
              <a:ext cx="53450" cy="52700"/>
            </a:xfrm>
            <a:custGeom>
              <a:rect b="b" l="l" r="r" t="t"/>
              <a:pathLst>
                <a:path extrusionOk="0" h="2108" w="2138">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63"/>
            <p:cNvSpPr/>
            <p:nvPr/>
          </p:nvSpPr>
          <p:spPr>
            <a:xfrm>
              <a:off x="1577450" y="4002600"/>
              <a:ext cx="52725" cy="51975"/>
            </a:xfrm>
            <a:custGeom>
              <a:rect b="b" l="l" r="r" t="t"/>
              <a:pathLst>
                <a:path extrusionOk="0" h="2079" w="2109">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63"/>
            <p:cNvSpPr/>
            <p:nvPr/>
          </p:nvSpPr>
          <p:spPr>
            <a:xfrm>
              <a:off x="1578275" y="4003425"/>
              <a:ext cx="51800" cy="51150"/>
            </a:xfrm>
            <a:custGeom>
              <a:rect b="b" l="l" r="r" t="t"/>
              <a:pathLst>
                <a:path extrusionOk="0" h="2046" w="2072">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63"/>
            <p:cNvSpPr/>
            <p:nvPr/>
          </p:nvSpPr>
          <p:spPr>
            <a:xfrm>
              <a:off x="1579000" y="4004125"/>
              <a:ext cx="51075" cy="50425"/>
            </a:xfrm>
            <a:custGeom>
              <a:rect b="b" l="l" r="r" t="t"/>
              <a:pathLst>
                <a:path extrusionOk="0" h="2017" w="2043">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63"/>
            <p:cNvSpPr/>
            <p:nvPr/>
          </p:nvSpPr>
          <p:spPr>
            <a:xfrm>
              <a:off x="1579800" y="4004950"/>
              <a:ext cx="50150" cy="49600"/>
            </a:xfrm>
            <a:custGeom>
              <a:rect b="b" l="l" r="r" t="t"/>
              <a:pathLst>
                <a:path extrusionOk="0" h="1984" w="2006">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63"/>
            <p:cNvSpPr/>
            <p:nvPr/>
          </p:nvSpPr>
          <p:spPr>
            <a:xfrm>
              <a:off x="1580525" y="4005675"/>
              <a:ext cx="49325" cy="48775"/>
            </a:xfrm>
            <a:custGeom>
              <a:rect b="b" l="l" r="r" t="t"/>
              <a:pathLst>
                <a:path extrusionOk="0" h="1951" w="1973">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63"/>
            <p:cNvSpPr/>
            <p:nvPr/>
          </p:nvSpPr>
          <p:spPr>
            <a:xfrm>
              <a:off x="1581350" y="4006500"/>
              <a:ext cx="48500" cy="48100"/>
            </a:xfrm>
            <a:custGeom>
              <a:rect b="b" l="l" r="r" t="t"/>
              <a:pathLst>
                <a:path extrusionOk="0" h="1924" w="194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63"/>
            <p:cNvSpPr/>
            <p:nvPr/>
          </p:nvSpPr>
          <p:spPr>
            <a:xfrm>
              <a:off x="1582075" y="4007200"/>
              <a:ext cx="47675" cy="47400"/>
            </a:xfrm>
            <a:custGeom>
              <a:rect b="b" l="l" r="r" t="t"/>
              <a:pathLst>
                <a:path extrusionOk="0" h="1896" w="1907">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63"/>
            <p:cNvSpPr/>
            <p:nvPr/>
          </p:nvSpPr>
          <p:spPr>
            <a:xfrm>
              <a:off x="1582875" y="4008025"/>
              <a:ext cx="46875" cy="46425"/>
            </a:xfrm>
            <a:custGeom>
              <a:rect b="b" l="l" r="r" t="t"/>
              <a:pathLst>
                <a:path extrusionOk="0" h="1857" w="1875">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63"/>
            <p:cNvSpPr/>
            <p:nvPr/>
          </p:nvSpPr>
          <p:spPr>
            <a:xfrm>
              <a:off x="1583600" y="4008750"/>
              <a:ext cx="46150" cy="45700"/>
            </a:xfrm>
            <a:custGeom>
              <a:rect b="b" l="l" r="r" t="t"/>
              <a:pathLst>
                <a:path extrusionOk="0" h="1828" w="1846">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63"/>
            <p:cNvSpPr/>
            <p:nvPr/>
          </p:nvSpPr>
          <p:spPr>
            <a:xfrm>
              <a:off x="1584325" y="4009575"/>
              <a:ext cx="45325" cy="44875"/>
            </a:xfrm>
            <a:custGeom>
              <a:rect b="b" l="l" r="r" t="t"/>
              <a:pathLst>
                <a:path extrusionOk="0" h="1795" w="1813">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63"/>
            <p:cNvSpPr/>
            <p:nvPr/>
          </p:nvSpPr>
          <p:spPr>
            <a:xfrm>
              <a:off x="1585150" y="4010275"/>
              <a:ext cx="44600" cy="44175"/>
            </a:xfrm>
            <a:custGeom>
              <a:rect b="b" l="l" r="r" t="t"/>
              <a:pathLst>
                <a:path extrusionOk="0" h="1767" w="1784">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63"/>
            <p:cNvSpPr/>
            <p:nvPr/>
          </p:nvSpPr>
          <p:spPr>
            <a:xfrm>
              <a:off x="1585950" y="4011100"/>
              <a:ext cx="43700" cy="43325"/>
            </a:xfrm>
            <a:custGeom>
              <a:rect b="b" l="l" r="r" t="t"/>
              <a:pathLst>
                <a:path extrusionOk="0" h="1733" w="1748">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63"/>
            <p:cNvSpPr/>
            <p:nvPr/>
          </p:nvSpPr>
          <p:spPr>
            <a:xfrm>
              <a:off x="1586675" y="4011825"/>
              <a:ext cx="43075" cy="42600"/>
            </a:xfrm>
            <a:custGeom>
              <a:rect b="b" l="l" r="r" t="t"/>
              <a:pathLst>
                <a:path extrusionOk="0" h="1704" w="1723">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63"/>
            <p:cNvSpPr/>
            <p:nvPr/>
          </p:nvSpPr>
          <p:spPr>
            <a:xfrm>
              <a:off x="1587500" y="4012650"/>
              <a:ext cx="42150" cy="41650"/>
            </a:xfrm>
            <a:custGeom>
              <a:rect b="b" l="l" r="r" t="t"/>
              <a:pathLst>
                <a:path extrusionOk="0" h="1666" w="1686">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63"/>
            <p:cNvSpPr/>
            <p:nvPr/>
          </p:nvSpPr>
          <p:spPr>
            <a:xfrm>
              <a:off x="1588225" y="4013350"/>
              <a:ext cx="41225" cy="41075"/>
            </a:xfrm>
            <a:custGeom>
              <a:rect b="b" l="l" r="r" t="t"/>
              <a:pathLst>
                <a:path extrusionOk="0" h="1643" w="1649">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63"/>
            <p:cNvSpPr/>
            <p:nvPr/>
          </p:nvSpPr>
          <p:spPr>
            <a:xfrm>
              <a:off x="1589025" y="4014175"/>
              <a:ext cx="40625" cy="40250"/>
            </a:xfrm>
            <a:custGeom>
              <a:rect b="b" l="l" r="r" t="t"/>
              <a:pathLst>
                <a:path extrusionOk="0" h="1610" w="1625">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63"/>
            <p:cNvSpPr/>
            <p:nvPr/>
          </p:nvSpPr>
          <p:spPr>
            <a:xfrm>
              <a:off x="1589750" y="4014900"/>
              <a:ext cx="39800" cy="39400"/>
            </a:xfrm>
            <a:custGeom>
              <a:rect b="b" l="l" r="r" t="t"/>
              <a:pathLst>
                <a:path extrusionOk="0" h="1576" w="1592">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63"/>
            <p:cNvSpPr/>
            <p:nvPr/>
          </p:nvSpPr>
          <p:spPr>
            <a:xfrm>
              <a:off x="1590575" y="4015725"/>
              <a:ext cx="39075" cy="38575"/>
            </a:xfrm>
            <a:custGeom>
              <a:rect b="b" l="l" r="r" t="t"/>
              <a:pathLst>
                <a:path extrusionOk="0" h="1543" w="1563">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63"/>
            <p:cNvSpPr/>
            <p:nvPr/>
          </p:nvSpPr>
          <p:spPr>
            <a:xfrm>
              <a:off x="1591300" y="4016425"/>
              <a:ext cx="38250" cy="38000"/>
            </a:xfrm>
            <a:custGeom>
              <a:rect b="b" l="l" r="r" t="t"/>
              <a:pathLst>
                <a:path extrusionOk="0" h="1520" w="153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63"/>
            <p:cNvSpPr/>
            <p:nvPr/>
          </p:nvSpPr>
          <p:spPr>
            <a:xfrm>
              <a:off x="1592000" y="4017250"/>
              <a:ext cx="37550" cy="37075"/>
            </a:xfrm>
            <a:custGeom>
              <a:rect b="b" l="l" r="r" t="t"/>
              <a:pathLst>
                <a:path extrusionOk="0" h="1483" w="1502">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63"/>
            <p:cNvSpPr/>
            <p:nvPr/>
          </p:nvSpPr>
          <p:spPr>
            <a:xfrm>
              <a:off x="1592825" y="4017975"/>
              <a:ext cx="36725" cy="36350"/>
            </a:xfrm>
            <a:custGeom>
              <a:rect b="b" l="l" r="r" t="t"/>
              <a:pathLst>
                <a:path extrusionOk="0" h="1454" w="1469">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63"/>
            <p:cNvSpPr/>
            <p:nvPr/>
          </p:nvSpPr>
          <p:spPr>
            <a:xfrm>
              <a:off x="1593650" y="4018800"/>
              <a:ext cx="35700" cy="35525"/>
            </a:xfrm>
            <a:custGeom>
              <a:rect b="b" l="l" r="r" t="t"/>
              <a:pathLst>
                <a:path extrusionOk="0" h="1421" w="1428">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63"/>
            <p:cNvSpPr/>
            <p:nvPr/>
          </p:nvSpPr>
          <p:spPr>
            <a:xfrm>
              <a:off x="1594375" y="4019500"/>
              <a:ext cx="35175" cy="34725"/>
            </a:xfrm>
            <a:custGeom>
              <a:rect b="b" l="l" r="r" t="t"/>
              <a:pathLst>
                <a:path extrusionOk="0" h="1389" w="1407">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63"/>
            <p:cNvSpPr/>
            <p:nvPr/>
          </p:nvSpPr>
          <p:spPr>
            <a:xfrm>
              <a:off x="1595175" y="4020325"/>
              <a:ext cx="34175" cy="34000"/>
            </a:xfrm>
            <a:custGeom>
              <a:rect b="b" l="l" r="r" t="t"/>
              <a:pathLst>
                <a:path extrusionOk="0" h="1360" w="1367">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63"/>
            <p:cNvSpPr/>
            <p:nvPr/>
          </p:nvSpPr>
          <p:spPr>
            <a:xfrm>
              <a:off x="1595800" y="4021050"/>
              <a:ext cx="33550" cy="33275"/>
            </a:xfrm>
            <a:custGeom>
              <a:rect b="b" l="l" r="r" t="t"/>
              <a:pathLst>
                <a:path extrusionOk="0" h="1331" w="1342">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63"/>
            <p:cNvSpPr/>
            <p:nvPr/>
          </p:nvSpPr>
          <p:spPr>
            <a:xfrm>
              <a:off x="1596525" y="4021875"/>
              <a:ext cx="32825" cy="32275"/>
            </a:xfrm>
            <a:custGeom>
              <a:rect b="b" l="l" r="r" t="t"/>
              <a:pathLst>
                <a:path extrusionOk="0" h="1291" w="1313">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63"/>
            <p:cNvSpPr/>
            <p:nvPr/>
          </p:nvSpPr>
          <p:spPr>
            <a:xfrm>
              <a:off x="1597350" y="4022575"/>
              <a:ext cx="31900" cy="31575"/>
            </a:xfrm>
            <a:custGeom>
              <a:rect b="b" l="l" r="r" t="t"/>
              <a:pathLst>
                <a:path extrusionOk="0" h="1263" w="1276">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63"/>
            <p:cNvSpPr/>
            <p:nvPr/>
          </p:nvSpPr>
          <p:spPr>
            <a:xfrm>
              <a:off x="1598050" y="4023400"/>
              <a:ext cx="31300" cy="30750"/>
            </a:xfrm>
            <a:custGeom>
              <a:rect b="b" l="l" r="r" t="t"/>
              <a:pathLst>
                <a:path extrusionOk="0" h="1230" w="1252">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63"/>
            <p:cNvSpPr/>
            <p:nvPr/>
          </p:nvSpPr>
          <p:spPr>
            <a:xfrm>
              <a:off x="1598875" y="4024025"/>
              <a:ext cx="30375" cy="30000"/>
            </a:xfrm>
            <a:custGeom>
              <a:rect b="b" l="l" r="r" t="t"/>
              <a:pathLst>
                <a:path extrusionOk="0" h="1200" w="1215">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63"/>
            <p:cNvSpPr/>
            <p:nvPr/>
          </p:nvSpPr>
          <p:spPr>
            <a:xfrm>
              <a:off x="1599600" y="4024750"/>
              <a:ext cx="29650" cy="29250"/>
            </a:xfrm>
            <a:custGeom>
              <a:rect b="b" l="l" r="r" t="t"/>
              <a:pathLst>
                <a:path extrusionOk="0" h="1170" w="1186">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63"/>
            <p:cNvSpPr/>
            <p:nvPr/>
          </p:nvSpPr>
          <p:spPr>
            <a:xfrm>
              <a:off x="1600425" y="4025550"/>
              <a:ext cx="28825" cy="28325"/>
            </a:xfrm>
            <a:custGeom>
              <a:rect b="b" l="l" r="r" t="t"/>
              <a:pathLst>
                <a:path extrusionOk="0" h="1133" w="1153">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63"/>
            <p:cNvSpPr/>
            <p:nvPr/>
          </p:nvSpPr>
          <p:spPr>
            <a:xfrm>
              <a:off x="1601125" y="4026375"/>
              <a:ext cx="28125" cy="27500"/>
            </a:xfrm>
            <a:custGeom>
              <a:rect b="b" l="l" r="r" t="t"/>
              <a:pathLst>
                <a:path extrusionOk="0" h="1100" w="1125">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63"/>
            <p:cNvSpPr/>
            <p:nvPr/>
          </p:nvSpPr>
          <p:spPr>
            <a:xfrm>
              <a:off x="1601950" y="4027100"/>
              <a:ext cx="27300" cy="26900"/>
            </a:xfrm>
            <a:custGeom>
              <a:rect b="b" l="l" r="r" t="t"/>
              <a:pathLst>
                <a:path extrusionOk="0" h="1076" w="1092">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63"/>
            <p:cNvSpPr/>
            <p:nvPr/>
          </p:nvSpPr>
          <p:spPr>
            <a:xfrm>
              <a:off x="1602675" y="4027925"/>
              <a:ext cx="26475" cy="25950"/>
            </a:xfrm>
            <a:custGeom>
              <a:rect b="b" l="l" r="r" t="t"/>
              <a:pathLst>
                <a:path extrusionOk="0" h="1038" w="1059">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63"/>
            <p:cNvSpPr/>
            <p:nvPr/>
          </p:nvSpPr>
          <p:spPr>
            <a:xfrm>
              <a:off x="1603500" y="4028625"/>
              <a:ext cx="25650" cy="25250"/>
            </a:xfrm>
            <a:custGeom>
              <a:rect b="b" l="l" r="r" t="t"/>
              <a:pathLst>
                <a:path extrusionOk="0" h="1010" w="1026">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63"/>
            <p:cNvSpPr/>
            <p:nvPr/>
          </p:nvSpPr>
          <p:spPr>
            <a:xfrm>
              <a:off x="1604200" y="4029450"/>
              <a:ext cx="24950" cy="24450"/>
            </a:xfrm>
            <a:custGeom>
              <a:rect b="b" l="l" r="r" t="t"/>
              <a:pathLst>
                <a:path extrusionOk="0" h="978" w="998">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63"/>
            <p:cNvSpPr/>
            <p:nvPr/>
          </p:nvSpPr>
          <p:spPr>
            <a:xfrm>
              <a:off x="1605025" y="4030175"/>
              <a:ext cx="24125" cy="23725"/>
            </a:xfrm>
            <a:custGeom>
              <a:rect b="b" l="l" r="r" t="t"/>
              <a:pathLst>
                <a:path extrusionOk="0" h="949" w="965">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63"/>
            <p:cNvSpPr/>
            <p:nvPr/>
          </p:nvSpPr>
          <p:spPr>
            <a:xfrm>
              <a:off x="1605750" y="4031000"/>
              <a:ext cx="23400" cy="22900"/>
            </a:xfrm>
            <a:custGeom>
              <a:rect b="b" l="l" r="r" t="t"/>
              <a:pathLst>
                <a:path extrusionOk="0" h="916" w="936">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63"/>
            <p:cNvSpPr/>
            <p:nvPr/>
          </p:nvSpPr>
          <p:spPr>
            <a:xfrm>
              <a:off x="1606575" y="4031700"/>
              <a:ext cx="22475" cy="22200"/>
            </a:xfrm>
            <a:custGeom>
              <a:rect b="b" l="l" r="r" t="t"/>
              <a:pathLst>
                <a:path extrusionOk="0" h="888" w="899">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63"/>
            <p:cNvSpPr/>
            <p:nvPr/>
          </p:nvSpPr>
          <p:spPr>
            <a:xfrm>
              <a:off x="1607275" y="4032425"/>
              <a:ext cx="21650" cy="21375"/>
            </a:xfrm>
            <a:custGeom>
              <a:rect b="b" l="l" r="r" t="t"/>
              <a:pathLst>
                <a:path extrusionOk="0" h="855" w="866">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63"/>
            <p:cNvSpPr/>
            <p:nvPr/>
          </p:nvSpPr>
          <p:spPr>
            <a:xfrm>
              <a:off x="1608100" y="4033250"/>
              <a:ext cx="20825" cy="20550"/>
            </a:xfrm>
            <a:custGeom>
              <a:rect b="b" l="l" r="r" t="t"/>
              <a:pathLst>
                <a:path extrusionOk="0" h="822" w="833">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63"/>
            <p:cNvSpPr/>
            <p:nvPr/>
          </p:nvSpPr>
          <p:spPr>
            <a:xfrm>
              <a:off x="1608825" y="4034075"/>
              <a:ext cx="20100" cy="19825"/>
            </a:xfrm>
            <a:custGeom>
              <a:rect b="b" l="l" r="r" t="t"/>
              <a:pathLst>
                <a:path extrusionOk="0" h="793" w="804">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63"/>
            <p:cNvSpPr/>
            <p:nvPr/>
          </p:nvSpPr>
          <p:spPr>
            <a:xfrm>
              <a:off x="1609650" y="4034775"/>
              <a:ext cx="19400" cy="18950"/>
            </a:xfrm>
            <a:custGeom>
              <a:rect b="b" l="l" r="r" t="t"/>
              <a:pathLst>
                <a:path extrusionOk="0" h="758" w="776">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63"/>
            <p:cNvSpPr/>
            <p:nvPr/>
          </p:nvSpPr>
          <p:spPr>
            <a:xfrm>
              <a:off x="1610350" y="4035600"/>
              <a:ext cx="18700" cy="18125"/>
            </a:xfrm>
            <a:custGeom>
              <a:rect b="b" l="l" r="r" t="t"/>
              <a:pathLst>
                <a:path extrusionOk="0" h="725" w="748">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63"/>
            <p:cNvSpPr/>
            <p:nvPr/>
          </p:nvSpPr>
          <p:spPr>
            <a:xfrm>
              <a:off x="1611175" y="4036325"/>
              <a:ext cx="17650" cy="17400"/>
            </a:xfrm>
            <a:custGeom>
              <a:rect b="b" l="l" r="r" t="t"/>
              <a:pathLst>
                <a:path extrusionOk="0" h="696" w="706">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63"/>
            <p:cNvSpPr/>
            <p:nvPr/>
          </p:nvSpPr>
          <p:spPr>
            <a:xfrm>
              <a:off x="1611900" y="4037150"/>
              <a:ext cx="16925" cy="16575"/>
            </a:xfrm>
            <a:custGeom>
              <a:rect b="b" l="l" r="r" t="t"/>
              <a:pathLst>
                <a:path extrusionOk="0" h="663" w="677">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63"/>
            <p:cNvSpPr/>
            <p:nvPr/>
          </p:nvSpPr>
          <p:spPr>
            <a:xfrm>
              <a:off x="1612725" y="4037850"/>
              <a:ext cx="16100" cy="15875"/>
            </a:xfrm>
            <a:custGeom>
              <a:rect b="b" l="l" r="r" t="t"/>
              <a:pathLst>
                <a:path extrusionOk="0" h="635" w="644">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63"/>
            <p:cNvSpPr/>
            <p:nvPr/>
          </p:nvSpPr>
          <p:spPr>
            <a:xfrm>
              <a:off x="1613425" y="4038675"/>
              <a:ext cx="15400" cy="15050"/>
            </a:xfrm>
            <a:custGeom>
              <a:rect b="b" l="l" r="r" t="t"/>
              <a:pathLst>
                <a:path extrusionOk="0" h="602" w="616">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63"/>
            <p:cNvSpPr/>
            <p:nvPr/>
          </p:nvSpPr>
          <p:spPr>
            <a:xfrm>
              <a:off x="1614250" y="4039400"/>
              <a:ext cx="14575" cy="14225"/>
            </a:xfrm>
            <a:custGeom>
              <a:rect b="b" l="l" r="r" t="t"/>
              <a:pathLst>
                <a:path extrusionOk="0" h="569" w="583">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63"/>
            <p:cNvSpPr/>
            <p:nvPr/>
          </p:nvSpPr>
          <p:spPr>
            <a:xfrm>
              <a:off x="1614975" y="4040125"/>
              <a:ext cx="13750" cy="13600"/>
            </a:xfrm>
            <a:custGeom>
              <a:rect b="b" l="l" r="r" t="t"/>
              <a:pathLst>
                <a:path extrusionOk="0" h="544" w="55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63"/>
            <p:cNvSpPr/>
            <p:nvPr/>
          </p:nvSpPr>
          <p:spPr>
            <a:xfrm>
              <a:off x="1615800" y="4040925"/>
              <a:ext cx="13025" cy="12800"/>
            </a:xfrm>
            <a:custGeom>
              <a:rect b="b" l="l" r="r" t="t"/>
              <a:pathLst>
                <a:path extrusionOk="0" h="512" w="521">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63"/>
            <p:cNvSpPr/>
            <p:nvPr/>
          </p:nvSpPr>
          <p:spPr>
            <a:xfrm>
              <a:off x="1616500" y="4041750"/>
              <a:ext cx="12225" cy="11875"/>
            </a:xfrm>
            <a:custGeom>
              <a:rect b="b" l="l" r="r" t="t"/>
              <a:pathLst>
                <a:path extrusionOk="0" h="475" w="489">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63"/>
            <p:cNvSpPr/>
            <p:nvPr/>
          </p:nvSpPr>
          <p:spPr>
            <a:xfrm>
              <a:off x="1617325" y="4042475"/>
              <a:ext cx="11400" cy="11150"/>
            </a:xfrm>
            <a:custGeom>
              <a:rect b="b" l="l" r="r" t="t"/>
              <a:pathLst>
                <a:path extrusionOk="0" h="446" w="456">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63"/>
            <p:cNvSpPr/>
            <p:nvPr/>
          </p:nvSpPr>
          <p:spPr>
            <a:xfrm>
              <a:off x="1618050" y="4043275"/>
              <a:ext cx="10675" cy="10350"/>
            </a:xfrm>
            <a:custGeom>
              <a:rect b="b" l="l" r="r" t="t"/>
              <a:pathLst>
                <a:path extrusionOk="0" h="414" w="427">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63"/>
            <p:cNvSpPr/>
            <p:nvPr/>
          </p:nvSpPr>
          <p:spPr>
            <a:xfrm>
              <a:off x="1618875" y="4044000"/>
              <a:ext cx="9750" cy="9575"/>
            </a:xfrm>
            <a:custGeom>
              <a:rect b="b" l="l" r="r" t="t"/>
              <a:pathLst>
                <a:path extrusionOk="0" h="383" w="39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63"/>
            <p:cNvSpPr/>
            <p:nvPr/>
          </p:nvSpPr>
          <p:spPr>
            <a:xfrm>
              <a:off x="1619575" y="4044825"/>
              <a:ext cx="9150" cy="8800"/>
            </a:xfrm>
            <a:custGeom>
              <a:rect b="b" l="l" r="r" t="t"/>
              <a:pathLst>
                <a:path extrusionOk="0" h="352" w="366">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63"/>
            <p:cNvSpPr/>
            <p:nvPr/>
          </p:nvSpPr>
          <p:spPr>
            <a:xfrm>
              <a:off x="1620400" y="4045550"/>
              <a:ext cx="8225" cy="8075"/>
            </a:xfrm>
            <a:custGeom>
              <a:rect b="b" l="l" r="r" t="t"/>
              <a:pathLst>
                <a:path extrusionOk="0" h="323" w="329">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63"/>
            <p:cNvSpPr/>
            <p:nvPr/>
          </p:nvSpPr>
          <p:spPr>
            <a:xfrm>
              <a:off x="1621125" y="4046350"/>
              <a:ext cx="7500" cy="7075"/>
            </a:xfrm>
            <a:custGeom>
              <a:rect b="b" l="l" r="r" t="t"/>
              <a:pathLst>
                <a:path extrusionOk="0" h="283" w="30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63"/>
            <p:cNvSpPr/>
            <p:nvPr/>
          </p:nvSpPr>
          <p:spPr>
            <a:xfrm>
              <a:off x="1621950" y="4047075"/>
              <a:ext cx="6675" cy="6550"/>
            </a:xfrm>
            <a:custGeom>
              <a:rect b="b" l="l" r="r" t="t"/>
              <a:pathLst>
                <a:path extrusionOk="0" h="262" w="267">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63"/>
            <p:cNvSpPr/>
            <p:nvPr/>
          </p:nvSpPr>
          <p:spPr>
            <a:xfrm>
              <a:off x="2257925" y="4247300"/>
              <a:ext cx="34675" cy="34275"/>
            </a:xfrm>
            <a:custGeom>
              <a:rect b="b" l="l" r="r" t="t"/>
              <a:pathLst>
                <a:path extrusionOk="0" h="1371" w="1387">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63"/>
            <p:cNvSpPr/>
            <p:nvPr/>
          </p:nvSpPr>
          <p:spPr>
            <a:xfrm>
              <a:off x="2258250" y="4247600"/>
              <a:ext cx="34250" cy="33875"/>
            </a:xfrm>
            <a:custGeom>
              <a:rect b="b" l="l" r="r" t="t"/>
              <a:pathLst>
                <a:path extrusionOk="0" h="1355" w="137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63"/>
            <p:cNvSpPr/>
            <p:nvPr/>
          </p:nvSpPr>
          <p:spPr>
            <a:xfrm>
              <a:off x="2258650" y="4247900"/>
              <a:ext cx="33850" cy="33575"/>
            </a:xfrm>
            <a:custGeom>
              <a:rect b="b" l="l" r="r" t="t"/>
              <a:pathLst>
                <a:path extrusionOk="0" h="1343" w="1354">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63"/>
            <p:cNvSpPr/>
            <p:nvPr/>
          </p:nvSpPr>
          <p:spPr>
            <a:xfrm>
              <a:off x="2259050" y="4248325"/>
              <a:ext cx="33550" cy="33150"/>
            </a:xfrm>
            <a:custGeom>
              <a:rect b="b" l="l" r="r" t="t"/>
              <a:pathLst>
                <a:path extrusionOk="0" h="1326" w="1342">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63"/>
            <p:cNvSpPr/>
            <p:nvPr/>
          </p:nvSpPr>
          <p:spPr>
            <a:xfrm>
              <a:off x="2259475" y="4248625"/>
              <a:ext cx="33125" cy="32850"/>
            </a:xfrm>
            <a:custGeom>
              <a:rect b="b" l="l" r="r" t="t"/>
              <a:pathLst>
                <a:path extrusionOk="0" h="1314" w="1325">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63"/>
            <p:cNvSpPr/>
            <p:nvPr/>
          </p:nvSpPr>
          <p:spPr>
            <a:xfrm>
              <a:off x="2259775" y="4249025"/>
              <a:ext cx="32725" cy="32450"/>
            </a:xfrm>
            <a:custGeom>
              <a:rect b="b" l="l" r="r" t="t"/>
              <a:pathLst>
                <a:path extrusionOk="0" h="1298" w="1309">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63"/>
            <p:cNvSpPr/>
            <p:nvPr/>
          </p:nvSpPr>
          <p:spPr>
            <a:xfrm>
              <a:off x="2260200" y="4249450"/>
              <a:ext cx="32300" cy="31925"/>
            </a:xfrm>
            <a:custGeom>
              <a:rect b="b" l="l" r="r" t="t"/>
              <a:pathLst>
                <a:path extrusionOk="0" h="1277" w="1292">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63"/>
            <p:cNvSpPr/>
            <p:nvPr/>
          </p:nvSpPr>
          <p:spPr>
            <a:xfrm>
              <a:off x="2260500" y="4249850"/>
              <a:ext cx="32100" cy="31625"/>
            </a:xfrm>
            <a:custGeom>
              <a:rect b="b" l="l" r="r" t="t"/>
              <a:pathLst>
                <a:path extrusionOk="0" h="1265" w="1284">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63"/>
            <p:cNvSpPr/>
            <p:nvPr/>
          </p:nvSpPr>
          <p:spPr>
            <a:xfrm>
              <a:off x="2260800" y="4250175"/>
              <a:ext cx="31600" cy="31300"/>
            </a:xfrm>
            <a:custGeom>
              <a:rect b="b" l="l" r="r" t="t"/>
              <a:pathLst>
                <a:path extrusionOk="0" h="1252" w="1264">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63"/>
            <p:cNvSpPr/>
            <p:nvPr/>
          </p:nvSpPr>
          <p:spPr>
            <a:xfrm>
              <a:off x="2261225" y="4250575"/>
              <a:ext cx="31175" cy="30900"/>
            </a:xfrm>
            <a:custGeom>
              <a:rect b="b" l="l" r="r" t="t"/>
              <a:pathLst>
                <a:path extrusionOk="0" h="1236" w="1247">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63"/>
            <p:cNvSpPr/>
            <p:nvPr/>
          </p:nvSpPr>
          <p:spPr>
            <a:xfrm>
              <a:off x="2261625" y="4250975"/>
              <a:ext cx="30775" cy="30500"/>
            </a:xfrm>
            <a:custGeom>
              <a:rect b="b" l="l" r="r" t="t"/>
              <a:pathLst>
                <a:path extrusionOk="0" h="1220" w="1231">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63"/>
            <p:cNvSpPr/>
            <p:nvPr/>
          </p:nvSpPr>
          <p:spPr>
            <a:xfrm>
              <a:off x="2262025" y="4251400"/>
              <a:ext cx="30475" cy="30025"/>
            </a:xfrm>
            <a:custGeom>
              <a:rect b="b" l="l" r="r" t="t"/>
              <a:pathLst>
                <a:path extrusionOk="0" h="1201" w="1219">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63"/>
            <p:cNvSpPr/>
            <p:nvPr/>
          </p:nvSpPr>
          <p:spPr>
            <a:xfrm>
              <a:off x="2262350" y="4251700"/>
              <a:ext cx="30050" cy="29725"/>
            </a:xfrm>
            <a:custGeom>
              <a:rect b="b" l="l" r="r" t="t"/>
              <a:pathLst>
                <a:path extrusionOk="0" h="1189" w="1202">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63"/>
            <p:cNvSpPr/>
            <p:nvPr/>
          </p:nvSpPr>
          <p:spPr>
            <a:xfrm>
              <a:off x="2262750" y="4252100"/>
              <a:ext cx="29650" cy="29225"/>
            </a:xfrm>
            <a:custGeom>
              <a:rect b="b" l="l" r="r" t="t"/>
              <a:pathLst>
                <a:path extrusionOk="0" h="1169" w="1186">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63"/>
            <p:cNvSpPr/>
            <p:nvPr/>
          </p:nvSpPr>
          <p:spPr>
            <a:xfrm>
              <a:off x="2263175" y="4252425"/>
              <a:ext cx="29225" cy="28900"/>
            </a:xfrm>
            <a:custGeom>
              <a:rect b="b" l="l" r="r" t="t"/>
              <a:pathLst>
                <a:path extrusionOk="0" h="1156" w="1169">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63"/>
            <p:cNvSpPr/>
            <p:nvPr/>
          </p:nvSpPr>
          <p:spPr>
            <a:xfrm>
              <a:off x="2263575" y="4252725"/>
              <a:ext cx="28825" cy="28650"/>
            </a:xfrm>
            <a:custGeom>
              <a:rect b="b" l="l" r="r" t="t"/>
              <a:pathLst>
                <a:path extrusionOk="0" h="1146" w="1153">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63"/>
            <p:cNvSpPr/>
            <p:nvPr/>
          </p:nvSpPr>
          <p:spPr>
            <a:xfrm>
              <a:off x="2263875" y="4253125"/>
              <a:ext cx="28525" cy="28200"/>
            </a:xfrm>
            <a:custGeom>
              <a:rect b="b" l="l" r="r" t="t"/>
              <a:pathLst>
                <a:path extrusionOk="0" h="1128" w="1141">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63"/>
            <p:cNvSpPr/>
            <p:nvPr/>
          </p:nvSpPr>
          <p:spPr>
            <a:xfrm>
              <a:off x="2264200" y="4253550"/>
              <a:ext cx="28200" cy="27775"/>
            </a:xfrm>
            <a:custGeom>
              <a:rect b="b" l="l" r="r" t="t"/>
              <a:pathLst>
                <a:path extrusionOk="0" h="1111" w="1128">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63"/>
            <p:cNvSpPr/>
            <p:nvPr/>
          </p:nvSpPr>
          <p:spPr>
            <a:xfrm>
              <a:off x="2264600" y="4253950"/>
              <a:ext cx="27800" cy="27200"/>
            </a:xfrm>
            <a:custGeom>
              <a:rect b="b" l="l" r="r" t="t"/>
              <a:pathLst>
                <a:path extrusionOk="0" h="1088" w="1112">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63"/>
            <p:cNvSpPr/>
            <p:nvPr/>
          </p:nvSpPr>
          <p:spPr>
            <a:xfrm>
              <a:off x="2264900" y="4254275"/>
              <a:ext cx="27500" cy="27075"/>
            </a:xfrm>
            <a:custGeom>
              <a:rect b="b" l="l" r="r" t="t"/>
              <a:pathLst>
                <a:path extrusionOk="0" h="1083" w="110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63"/>
            <p:cNvSpPr/>
            <p:nvPr/>
          </p:nvSpPr>
          <p:spPr>
            <a:xfrm>
              <a:off x="2265325" y="4254675"/>
              <a:ext cx="26975" cy="26675"/>
            </a:xfrm>
            <a:custGeom>
              <a:rect b="b" l="l" r="r" t="t"/>
              <a:pathLst>
                <a:path extrusionOk="0" h="1067" w="1079">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63"/>
            <p:cNvSpPr/>
            <p:nvPr/>
          </p:nvSpPr>
          <p:spPr>
            <a:xfrm>
              <a:off x="2265725" y="4255075"/>
              <a:ext cx="26575" cy="26275"/>
            </a:xfrm>
            <a:custGeom>
              <a:rect b="b" l="l" r="r" t="t"/>
              <a:pathLst>
                <a:path extrusionOk="0" h="1051" w="1063">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63"/>
            <p:cNvSpPr/>
            <p:nvPr/>
          </p:nvSpPr>
          <p:spPr>
            <a:xfrm>
              <a:off x="2266125" y="4255500"/>
              <a:ext cx="25975" cy="25850"/>
            </a:xfrm>
            <a:custGeom>
              <a:rect b="b" l="l" r="r" t="t"/>
              <a:pathLst>
                <a:path extrusionOk="0" h="1034" w="1039">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63"/>
            <p:cNvSpPr/>
            <p:nvPr/>
          </p:nvSpPr>
          <p:spPr>
            <a:xfrm>
              <a:off x="2266450" y="4255800"/>
              <a:ext cx="25850" cy="25550"/>
            </a:xfrm>
            <a:custGeom>
              <a:rect b="b" l="l" r="r" t="t"/>
              <a:pathLst>
                <a:path extrusionOk="0" h="1022" w="1034">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63"/>
            <p:cNvSpPr/>
            <p:nvPr/>
          </p:nvSpPr>
          <p:spPr>
            <a:xfrm>
              <a:off x="2266850" y="4256200"/>
              <a:ext cx="25450" cy="25150"/>
            </a:xfrm>
            <a:custGeom>
              <a:rect b="b" l="l" r="r" t="t"/>
              <a:pathLst>
                <a:path extrusionOk="0" h="1006" w="1018">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63"/>
            <p:cNvSpPr/>
            <p:nvPr/>
          </p:nvSpPr>
          <p:spPr>
            <a:xfrm>
              <a:off x="2267275" y="4256625"/>
              <a:ext cx="25025" cy="24725"/>
            </a:xfrm>
            <a:custGeom>
              <a:rect b="b" l="l" r="r" t="t"/>
              <a:pathLst>
                <a:path extrusionOk="0" h="989" w="1001">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63"/>
            <p:cNvSpPr/>
            <p:nvPr/>
          </p:nvSpPr>
          <p:spPr>
            <a:xfrm>
              <a:off x="2267675" y="4256825"/>
              <a:ext cx="24425" cy="24325"/>
            </a:xfrm>
            <a:custGeom>
              <a:rect b="b" l="l" r="r" t="t"/>
              <a:pathLst>
                <a:path extrusionOk="0" h="973" w="977">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63"/>
            <p:cNvSpPr/>
            <p:nvPr/>
          </p:nvSpPr>
          <p:spPr>
            <a:xfrm>
              <a:off x="2267975" y="4257225"/>
              <a:ext cx="24325" cy="23925"/>
            </a:xfrm>
            <a:custGeom>
              <a:rect b="b" l="l" r="r" t="t"/>
              <a:pathLst>
                <a:path extrusionOk="0" h="957" w="973">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63"/>
            <p:cNvSpPr/>
            <p:nvPr/>
          </p:nvSpPr>
          <p:spPr>
            <a:xfrm>
              <a:off x="2268300" y="4257650"/>
              <a:ext cx="24000" cy="23450"/>
            </a:xfrm>
            <a:custGeom>
              <a:rect b="b" l="l" r="r" t="t"/>
              <a:pathLst>
                <a:path extrusionOk="0" h="938" w="96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63"/>
            <p:cNvSpPr/>
            <p:nvPr/>
          </p:nvSpPr>
          <p:spPr>
            <a:xfrm>
              <a:off x="2268700" y="4258050"/>
              <a:ext cx="23600" cy="23100"/>
            </a:xfrm>
            <a:custGeom>
              <a:rect b="b" l="l" r="r" t="t"/>
              <a:pathLst>
                <a:path extrusionOk="0" h="924" w="944">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63"/>
            <p:cNvSpPr/>
            <p:nvPr/>
          </p:nvSpPr>
          <p:spPr>
            <a:xfrm>
              <a:off x="2269000" y="4258375"/>
              <a:ext cx="23100" cy="22975"/>
            </a:xfrm>
            <a:custGeom>
              <a:rect b="b" l="l" r="r" t="t"/>
              <a:pathLst>
                <a:path extrusionOk="0" h="919" w="924">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63"/>
            <p:cNvSpPr/>
            <p:nvPr/>
          </p:nvSpPr>
          <p:spPr>
            <a:xfrm>
              <a:off x="2269425" y="4258775"/>
              <a:ext cx="22775" cy="22325"/>
            </a:xfrm>
            <a:custGeom>
              <a:rect b="b" l="l" r="r" t="t"/>
              <a:pathLst>
                <a:path extrusionOk="0" h="893" w="911">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63"/>
            <p:cNvSpPr/>
            <p:nvPr/>
          </p:nvSpPr>
          <p:spPr>
            <a:xfrm>
              <a:off x="2269825" y="4259175"/>
              <a:ext cx="22275" cy="21925"/>
            </a:xfrm>
            <a:custGeom>
              <a:rect b="b" l="l" r="r" t="t"/>
              <a:pathLst>
                <a:path extrusionOk="0" h="877" w="891">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63"/>
            <p:cNvSpPr/>
            <p:nvPr/>
          </p:nvSpPr>
          <p:spPr>
            <a:xfrm>
              <a:off x="2270225" y="4259600"/>
              <a:ext cx="21775" cy="21500"/>
            </a:xfrm>
            <a:custGeom>
              <a:rect b="b" l="l" r="r" t="t"/>
              <a:pathLst>
                <a:path extrusionOk="0" h="860" w="871">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63"/>
            <p:cNvSpPr/>
            <p:nvPr/>
          </p:nvSpPr>
          <p:spPr>
            <a:xfrm>
              <a:off x="2270550" y="4259900"/>
              <a:ext cx="21450" cy="21200"/>
            </a:xfrm>
            <a:custGeom>
              <a:rect b="b" l="l" r="r" t="t"/>
              <a:pathLst>
                <a:path extrusionOk="0" h="848" w="858">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63"/>
            <p:cNvSpPr/>
            <p:nvPr/>
          </p:nvSpPr>
          <p:spPr>
            <a:xfrm>
              <a:off x="2270950" y="4260325"/>
              <a:ext cx="21150" cy="20775"/>
            </a:xfrm>
            <a:custGeom>
              <a:rect b="b" l="l" r="r" t="t"/>
              <a:pathLst>
                <a:path extrusionOk="0" h="831" w="846">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63"/>
            <p:cNvSpPr/>
            <p:nvPr/>
          </p:nvSpPr>
          <p:spPr>
            <a:xfrm>
              <a:off x="2271375" y="4260725"/>
              <a:ext cx="20725" cy="20375"/>
            </a:xfrm>
            <a:custGeom>
              <a:rect b="b" l="l" r="r" t="t"/>
              <a:pathLst>
                <a:path extrusionOk="0" h="815" w="829">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63"/>
            <p:cNvSpPr/>
            <p:nvPr/>
          </p:nvSpPr>
          <p:spPr>
            <a:xfrm>
              <a:off x="2271775" y="4261125"/>
              <a:ext cx="20225" cy="20125"/>
            </a:xfrm>
            <a:custGeom>
              <a:rect b="b" l="l" r="r" t="t"/>
              <a:pathLst>
                <a:path extrusionOk="0" h="805" w="809">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63"/>
            <p:cNvSpPr/>
            <p:nvPr/>
          </p:nvSpPr>
          <p:spPr>
            <a:xfrm>
              <a:off x="2272075" y="4261450"/>
              <a:ext cx="19925" cy="19650"/>
            </a:xfrm>
            <a:custGeom>
              <a:rect b="b" l="l" r="r" t="t"/>
              <a:pathLst>
                <a:path extrusionOk="0" h="786" w="797">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63"/>
            <p:cNvSpPr/>
            <p:nvPr/>
          </p:nvSpPr>
          <p:spPr>
            <a:xfrm>
              <a:off x="2272400" y="4261750"/>
              <a:ext cx="19700" cy="19250"/>
            </a:xfrm>
            <a:custGeom>
              <a:rect b="b" l="l" r="r" t="t"/>
              <a:pathLst>
                <a:path extrusionOk="0" h="770" w="788">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63"/>
            <p:cNvSpPr/>
            <p:nvPr/>
          </p:nvSpPr>
          <p:spPr>
            <a:xfrm>
              <a:off x="2272800" y="4262150"/>
              <a:ext cx="19200" cy="18850"/>
            </a:xfrm>
            <a:custGeom>
              <a:rect b="b" l="l" r="r" t="t"/>
              <a:pathLst>
                <a:path extrusionOk="0" h="754" w="768">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63"/>
            <p:cNvSpPr/>
            <p:nvPr/>
          </p:nvSpPr>
          <p:spPr>
            <a:xfrm>
              <a:off x="2273100" y="4262475"/>
              <a:ext cx="18900" cy="18525"/>
            </a:xfrm>
            <a:custGeom>
              <a:rect b="b" l="l" r="r" t="t"/>
              <a:pathLst>
                <a:path extrusionOk="0" h="741" w="756">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63"/>
            <p:cNvSpPr/>
            <p:nvPr/>
          </p:nvSpPr>
          <p:spPr>
            <a:xfrm>
              <a:off x="2273525" y="4262875"/>
              <a:ext cx="18475" cy="18250"/>
            </a:xfrm>
            <a:custGeom>
              <a:rect b="b" l="l" r="r" t="t"/>
              <a:pathLst>
                <a:path extrusionOk="0" h="730" w="739">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63"/>
            <p:cNvSpPr/>
            <p:nvPr/>
          </p:nvSpPr>
          <p:spPr>
            <a:xfrm>
              <a:off x="2273925" y="4263275"/>
              <a:ext cx="18175" cy="17725"/>
            </a:xfrm>
            <a:custGeom>
              <a:rect b="b" l="l" r="r" t="t"/>
              <a:pathLst>
                <a:path extrusionOk="0" h="709" w="727">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63"/>
            <p:cNvSpPr/>
            <p:nvPr/>
          </p:nvSpPr>
          <p:spPr>
            <a:xfrm>
              <a:off x="2274325" y="4263700"/>
              <a:ext cx="17675" cy="17425"/>
            </a:xfrm>
            <a:custGeom>
              <a:rect b="b" l="l" r="r" t="t"/>
              <a:pathLst>
                <a:path extrusionOk="0" h="697" w="707">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63"/>
            <p:cNvSpPr/>
            <p:nvPr/>
          </p:nvSpPr>
          <p:spPr>
            <a:xfrm>
              <a:off x="2274650" y="4264000"/>
              <a:ext cx="17250" cy="17000"/>
            </a:xfrm>
            <a:custGeom>
              <a:rect b="b" l="l" r="r" t="t"/>
              <a:pathLst>
                <a:path extrusionOk="0" h="680" w="69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63"/>
            <p:cNvSpPr/>
            <p:nvPr/>
          </p:nvSpPr>
          <p:spPr>
            <a:xfrm>
              <a:off x="2275050" y="4264400"/>
              <a:ext cx="16850" cy="16600"/>
            </a:xfrm>
            <a:custGeom>
              <a:rect b="b" l="l" r="r" t="t"/>
              <a:pathLst>
                <a:path extrusionOk="0" h="664" w="674">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63"/>
            <p:cNvSpPr/>
            <p:nvPr/>
          </p:nvSpPr>
          <p:spPr>
            <a:xfrm>
              <a:off x="2275475" y="4264825"/>
              <a:ext cx="16425" cy="16300"/>
            </a:xfrm>
            <a:custGeom>
              <a:rect b="b" l="l" r="r" t="t"/>
              <a:pathLst>
                <a:path extrusionOk="0" h="652" w="657">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63"/>
            <p:cNvSpPr/>
            <p:nvPr/>
          </p:nvSpPr>
          <p:spPr>
            <a:xfrm>
              <a:off x="2275875" y="4265225"/>
              <a:ext cx="16025" cy="15775"/>
            </a:xfrm>
            <a:custGeom>
              <a:rect b="b" l="l" r="r" t="t"/>
              <a:pathLst>
                <a:path extrusionOk="0" h="631" w="641">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63"/>
            <p:cNvSpPr/>
            <p:nvPr/>
          </p:nvSpPr>
          <p:spPr>
            <a:xfrm>
              <a:off x="2276075" y="4265550"/>
              <a:ext cx="15825" cy="15575"/>
            </a:xfrm>
            <a:custGeom>
              <a:rect b="b" l="l" r="r" t="t"/>
              <a:pathLst>
                <a:path extrusionOk="0" h="623" w="633">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63"/>
            <p:cNvSpPr/>
            <p:nvPr/>
          </p:nvSpPr>
          <p:spPr>
            <a:xfrm>
              <a:off x="2276500" y="4265950"/>
              <a:ext cx="15400" cy="15050"/>
            </a:xfrm>
            <a:custGeom>
              <a:rect b="b" l="l" r="r" t="t"/>
              <a:pathLst>
                <a:path extrusionOk="0" h="602" w="616">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63"/>
            <p:cNvSpPr/>
            <p:nvPr/>
          </p:nvSpPr>
          <p:spPr>
            <a:xfrm>
              <a:off x="2276900" y="4266250"/>
              <a:ext cx="15000" cy="14750"/>
            </a:xfrm>
            <a:custGeom>
              <a:rect b="b" l="l" r="r" t="t"/>
              <a:pathLst>
                <a:path extrusionOk="0" h="590" w="60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63"/>
            <p:cNvSpPr/>
            <p:nvPr/>
          </p:nvSpPr>
          <p:spPr>
            <a:xfrm>
              <a:off x="2277200" y="4266575"/>
              <a:ext cx="14700" cy="14375"/>
            </a:xfrm>
            <a:custGeom>
              <a:rect b="b" l="l" r="r" t="t"/>
              <a:pathLst>
                <a:path extrusionOk="0" h="575" w="588">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63"/>
            <p:cNvSpPr/>
            <p:nvPr/>
          </p:nvSpPr>
          <p:spPr>
            <a:xfrm>
              <a:off x="2277625" y="4266975"/>
              <a:ext cx="14275" cy="13850"/>
            </a:xfrm>
            <a:custGeom>
              <a:rect b="b" l="l" r="r" t="t"/>
              <a:pathLst>
                <a:path extrusionOk="0" h="554" w="571">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63"/>
            <p:cNvSpPr/>
            <p:nvPr/>
          </p:nvSpPr>
          <p:spPr>
            <a:xfrm>
              <a:off x="2278025" y="4267375"/>
              <a:ext cx="13875" cy="13575"/>
            </a:xfrm>
            <a:custGeom>
              <a:rect b="b" l="l" r="r" t="t"/>
              <a:pathLst>
                <a:path extrusionOk="0" h="543" w="555">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63"/>
            <p:cNvSpPr/>
            <p:nvPr/>
          </p:nvSpPr>
          <p:spPr>
            <a:xfrm>
              <a:off x="2278425" y="4267800"/>
              <a:ext cx="13475" cy="13025"/>
            </a:xfrm>
            <a:custGeom>
              <a:rect b="b" l="l" r="r" t="t"/>
              <a:pathLst>
                <a:path extrusionOk="0" h="521" w="539">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63"/>
            <p:cNvSpPr/>
            <p:nvPr/>
          </p:nvSpPr>
          <p:spPr>
            <a:xfrm>
              <a:off x="2278750" y="4268100"/>
              <a:ext cx="13150" cy="12850"/>
            </a:xfrm>
            <a:custGeom>
              <a:rect b="b" l="l" r="r" t="t"/>
              <a:pathLst>
                <a:path extrusionOk="0" h="514" w="526">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63"/>
            <p:cNvSpPr/>
            <p:nvPr/>
          </p:nvSpPr>
          <p:spPr>
            <a:xfrm>
              <a:off x="2279150" y="4268500"/>
              <a:ext cx="12650" cy="12450"/>
            </a:xfrm>
            <a:custGeom>
              <a:rect b="b" l="l" r="r" t="t"/>
              <a:pathLst>
                <a:path extrusionOk="0" h="498" w="506">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63"/>
            <p:cNvSpPr/>
            <p:nvPr/>
          </p:nvSpPr>
          <p:spPr>
            <a:xfrm>
              <a:off x="2279575" y="4268925"/>
              <a:ext cx="12000" cy="12025"/>
            </a:xfrm>
            <a:custGeom>
              <a:rect b="b" l="l" r="r" t="t"/>
              <a:pathLst>
                <a:path extrusionOk="0" h="481" w="48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63"/>
            <p:cNvSpPr/>
            <p:nvPr/>
          </p:nvSpPr>
          <p:spPr>
            <a:xfrm>
              <a:off x="2279975" y="4269325"/>
              <a:ext cx="11825" cy="11625"/>
            </a:xfrm>
            <a:custGeom>
              <a:rect b="b" l="l" r="r" t="t"/>
              <a:pathLst>
                <a:path extrusionOk="0" h="465" w="473">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63"/>
            <p:cNvSpPr/>
            <p:nvPr/>
          </p:nvSpPr>
          <p:spPr>
            <a:xfrm>
              <a:off x="2280175" y="4269650"/>
              <a:ext cx="11625" cy="11175"/>
            </a:xfrm>
            <a:custGeom>
              <a:rect b="b" l="l" r="r" t="t"/>
              <a:pathLst>
                <a:path extrusionOk="0" h="447" w="465">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63"/>
            <p:cNvSpPr/>
            <p:nvPr/>
          </p:nvSpPr>
          <p:spPr>
            <a:xfrm>
              <a:off x="2280600" y="4270050"/>
              <a:ext cx="11200" cy="10900"/>
            </a:xfrm>
            <a:custGeom>
              <a:rect b="b" l="l" r="r" t="t"/>
              <a:pathLst>
                <a:path extrusionOk="0" h="436" w="448">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63"/>
            <p:cNvSpPr/>
            <p:nvPr/>
          </p:nvSpPr>
          <p:spPr>
            <a:xfrm>
              <a:off x="2281000" y="4270450"/>
              <a:ext cx="10575" cy="10375"/>
            </a:xfrm>
            <a:custGeom>
              <a:rect b="b" l="l" r="r" t="t"/>
              <a:pathLst>
                <a:path extrusionOk="0" h="415" w="423">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63"/>
            <p:cNvSpPr/>
            <p:nvPr/>
          </p:nvSpPr>
          <p:spPr>
            <a:xfrm>
              <a:off x="2281300" y="4270875"/>
              <a:ext cx="10500" cy="10050"/>
            </a:xfrm>
            <a:custGeom>
              <a:rect b="b" l="l" r="r" t="t"/>
              <a:pathLst>
                <a:path extrusionOk="0" h="402" w="42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63"/>
            <p:cNvSpPr/>
            <p:nvPr/>
          </p:nvSpPr>
          <p:spPr>
            <a:xfrm>
              <a:off x="2281725" y="4271075"/>
              <a:ext cx="10075" cy="9750"/>
            </a:xfrm>
            <a:custGeom>
              <a:rect b="b" l="l" r="r" t="t"/>
              <a:pathLst>
                <a:path extrusionOk="0" h="390" w="403">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63"/>
            <p:cNvSpPr/>
            <p:nvPr/>
          </p:nvSpPr>
          <p:spPr>
            <a:xfrm>
              <a:off x="2282125" y="4271475"/>
              <a:ext cx="9450" cy="9350"/>
            </a:xfrm>
            <a:custGeom>
              <a:rect b="b" l="l" r="r" t="t"/>
              <a:pathLst>
                <a:path extrusionOk="0" h="374" w="378">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63"/>
            <p:cNvSpPr/>
            <p:nvPr/>
          </p:nvSpPr>
          <p:spPr>
            <a:xfrm>
              <a:off x="2282550" y="4271900"/>
              <a:ext cx="9025" cy="8925"/>
            </a:xfrm>
            <a:custGeom>
              <a:rect b="b" l="l" r="r" t="t"/>
              <a:pathLst>
                <a:path extrusionOk="0" h="357" w="361">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63"/>
            <p:cNvSpPr/>
            <p:nvPr/>
          </p:nvSpPr>
          <p:spPr>
            <a:xfrm>
              <a:off x="2282850" y="4272200"/>
              <a:ext cx="8950" cy="8525"/>
            </a:xfrm>
            <a:custGeom>
              <a:rect b="b" l="l" r="r" t="t"/>
              <a:pathLst>
                <a:path extrusionOk="0" h="341" w="358">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63"/>
            <p:cNvSpPr/>
            <p:nvPr/>
          </p:nvSpPr>
          <p:spPr>
            <a:xfrm>
              <a:off x="2283250" y="4272600"/>
              <a:ext cx="8550" cy="8225"/>
            </a:xfrm>
            <a:custGeom>
              <a:rect b="b" l="l" r="r" t="t"/>
              <a:pathLst>
                <a:path extrusionOk="0" h="329" w="342">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63"/>
            <p:cNvSpPr/>
            <p:nvPr/>
          </p:nvSpPr>
          <p:spPr>
            <a:xfrm>
              <a:off x="2283675" y="4273025"/>
              <a:ext cx="7900" cy="7800"/>
            </a:xfrm>
            <a:custGeom>
              <a:rect b="b" l="l" r="r" t="t"/>
              <a:pathLst>
                <a:path extrusionOk="0" h="312" w="316">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63"/>
            <p:cNvSpPr/>
            <p:nvPr/>
          </p:nvSpPr>
          <p:spPr>
            <a:xfrm>
              <a:off x="2284075" y="4273425"/>
              <a:ext cx="7400" cy="7350"/>
            </a:xfrm>
            <a:custGeom>
              <a:rect b="b" l="l" r="r" t="t"/>
              <a:pathLst>
                <a:path extrusionOk="0" h="294" w="296">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63"/>
            <p:cNvSpPr/>
            <p:nvPr/>
          </p:nvSpPr>
          <p:spPr>
            <a:xfrm>
              <a:off x="2284275" y="4273750"/>
              <a:ext cx="7300" cy="7075"/>
            </a:xfrm>
            <a:custGeom>
              <a:rect b="b" l="l" r="r" t="t"/>
              <a:pathLst>
                <a:path extrusionOk="0" h="283" w="292">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63"/>
            <p:cNvSpPr/>
            <p:nvPr/>
          </p:nvSpPr>
          <p:spPr>
            <a:xfrm>
              <a:off x="2284700" y="4274150"/>
              <a:ext cx="6775" cy="6625"/>
            </a:xfrm>
            <a:custGeom>
              <a:rect b="b" l="l" r="r" t="t"/>
              <a:pathLst>
                <a:path extrusionOk="0" h="265" w="271">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63"/>
            <p:cNvSpPr/>
            <p:nvPr/>
          </p:nvSpPr>
          <p:spPr>
            <a:xfrm>
              <a:off x="2285100" y="4274550"/>
              <a:ext cx="6375" cy="6225"/>
            </a:xfrm>
            <a:custGeom>
              <a:rect b="b" l="l" r="r" t="t"/>
              <a:pathLst>
                <a:path extrusionOk="0" h="249" w="255">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63"/>
            <p:cNvSpPr/>
            <p:nvPr/>
          </p:nvSpPr>
          <p:spPr>
            <a:xfrm>
              <a:off x="2285400" y="4274950"/>
              <a:ext cx="6075" cy="5825"/>
            </a:xfrm>
            <a:custGeom>
              <a:rect b="b" l="l" r="r" t="t"/>
              <a:pathLst>
                <a:path extrusionOk="0" h="233" w="243">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63"/>
            <p:cNvSpPr/>
            <p:nvPr/>
          </p:nvSpPr>
          <p:spPr>
            <a:xfrm>
              <a:off x="2285825" y="4275275"/>
              <a:ext cx="5750" cy="5500"/>
            </a:xfrm>
            <a:custGeom>
              <a:rect b="b" l="l" r="r" t="t"/>
              <a:pathLst>
                <a:path extrusionOk="0" h="220" w="23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63"/>
            <p:cNvSpPr/>
            <p:nvPr/>
          </p:nvSpPr>
          <p:spPr>
            <a:xfrm>
              <a:off x="2286225" y="4275575"/>
              <a:ext cx="5250" cy="5150"/>
            </a:xfrm>
            <a:custGeom>
              <a:rect b="b" l="l" r="r" t="t"/>
              <a:pathLst>
                <a:path extrusionOk="0" h="206" w="21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63"/>
            <p:cNvSpPr/>
            <p:nvPr/>
          </p:nvSpPr>
          <p:spPr>
            <a:xfrm>
              <a:off x="2286650" y="4275975"/>
              <a:ext cx="4825" cy="4700"/>
            </a:xfrm>
            <a:custGeom>
              <a:rect b="b" l="l" r="r" t="t"/>
              <a:pathLst>
                <a:path extrusionOk="0" h="188" w="193">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63"/>
            <p:cNvSpPr/>
            <p:nvPr/>
          </p:nvSpPr>
          <p:spPr>
            <a:xfrm>
              <a:off x="2286950" y="4276300"/>
              <a:ext cx="4525" cy="4375"/>
            </a:xfrm>
            <a:custGeom>
              <a:rect b="b" l="l" r="r" t="t"/>
              <a:pathLst>
                <a:path extrusionOk="0" h="175" w="181">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63"/>
            <p:cNvSpPr/>
            <p:nvPr/>
          </p:nvSpPr>
          <p:spPr>
            <a:xfrm>
              <a:off x="2287350" y="4276700"/>
              <a:ext cx="4225" cy="4075"/>
            </a:xfrm>
            <a:custGeom>
              <a:rect b="b" l="l" r="r" t="t"/>
              <a:pathLst>
                <a:path extrusionOk="0" h="163" w="169">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63"/>
            <p:cNvSpPr/>
            <p:nvPr/>
          </p:nvSpPr>
          <p:spPr>
            <a:xfrm>
              <a:off x="2287775" y="4277125"/>
              <a:ext cx="3700" cy="3550"/>
            </a:xfrm>
            <a:custGeom>
              <a:rect b="b" l="l" r="r" t="t"/>
              <a:pathLst>
                <a:path extrusionOk="0" h="142" w="148">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63"/>
            <p:cNvSpPr/>
            <p:nvPr/>
          </p:nvSpPr>
          <p:spPr>
            <a:xfrm>
              <a:off x="2288175" y="4277500"/>
              <a:ext cx="3300" cy="3175"/>
            </a:xfrm>
            <a:custGeom>
              <a:rect b="b" l="l" r="r" t="t"/>
              <a:pathLst>
                <a:path extrusionOk="0" h="127" w="132">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8" name="Google Shape;1618;p63"/>
          <p:cNvSpPr/>
          <p:nvPr/>
        </p:nvSpPr>
        <p:spPr>
          <a:xfrm>
            <a:off x="159625" y="212400"/>
            <a:ext cx="8806200" cy="4718700"/>
          </a:xfrm>
          <a:prstGeom prst="roundRect">
            <a:avLst>
              <a:gd fmla="val 0" name="adj"/>
            </a:avLst>
          </a:prstGeom>
          <a:solidFill>
            <a:srgbClr val="FFFFFF">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1620" name="Google Shape;1620;p6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2000"/>
              <a:buNone/>
              <a:defRPr sz="12000">
                <a:solidFill>
                  <a:srgbClr val="FFFFFF"/>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21" name="Google Shape;1621;p63"/>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1622" name="Google Shape;1622;p63"/>
          <p:cNvSpPr txBox="1"/>
          <p:nvPr>
            <p:ph idx="1" type="subTitle"/>
          </p:nvPr>
        </p:nvSpPr>
        <p:spPr>
          <a:xfrm flipH="1">
            <a:off x="2281700" y="3113531"/>
            <a:ext cx="4580700" cy="29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extLst>
    <p:ext uri="{DCECCB84-F9BA-43D5-87BE-67443E8EF086}">
      <p15:sldGuideLst>
        <p15:guide id="1" orient="horz" pos="2136">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APTION_ONLY">
    <p:spTree>
      <p:nvGrpSpPr>
        <p:cNvPr id="1623" name="Shape 1623"/>
        <p:cNvGrpSpPr/>
        <p:nvPr/>
      </p:nvGrpSpPr>
      <p:grpSpPr>
        <a:xfrm>
          <a:off x="0" y="0"/>
          <a:ext cx="0" cy="0"/>
          <a:chOff x="0" y="0"/>
          <a:chExt cx="0" cy="0"/>
        </a:xfrm>
      </p:grpSpPr>
      <p:grpSp>
        <p:nvGrpSpPr>
          <p:cNvPr id="1624" name="Google Shape;1624;p64"/>
          <p:cNvGrpSpPr/>
          <p:nvPr/>
        </p:nvGrpSpPr>
        <p:grpSpPr>
          <a:xfrm flipH="1">
            <a:off x="273" y="24104"/>
            <a:ext cx="9191800" cy="5125321"/>
            <a:chOff x="5820575" y="792900"/>
            <a:chExt cx="1357625" cy="786925"/>
          </a:xfrm>
        </p:grpSpPr>
        <p:sp>
          <p:nvSpPr>
            <p:cNvPr id="1625" name="Google Shape;1625;p64"/>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64"/>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64"/>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64"/>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9" name="Google Shape;1629;p64"/>
          <p:cNvGrpSpPr/>
          <p:nvPr/>
        </p:nvGrpSpPr>
        <p:grpSpPr>
          <a:xfrm flipH="1">
            <a:off x="-33170" y="24104"/>
            <a:ext cx="9191800" cy="5125321"/>
            <a:chOff x="5820575" y="792900"/>
            <a:chExt cx="1357625" cy="786925"/>
          </a:xfrm>
        </p:grpSpPr>
        <p:sp>
          <p:nvSpPr>
            <p:cNvPr id="1630" name="Google Shape;1630;p64"/>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64"/>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64"/>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64"/>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34" name="Google Shape;1634;p64"/>
          <p:cNvSpPr/>
          <p:nvPr/>
        </p:nvSpPr>
        <p:spPr>
          <a:xfrm flipH="1">
            <a:off x="-53461"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35" name="Google Shape;1635;p64"/>
          <p:cNvGrpSpPr/>
          <p:nvPr/>
        </p:nvGrpSpPr>
        <p:grpSpPr>
          <a:xfrm flipH="1">
            <a:off x="-53675" y="-14172"/>
            <a:ext cx="9252075" cy="5165294"/>
            <a:chOff x="3655900" y="1642950"/>
            <a:chExt cx="1299175" cy="751250"/>
          </a:xfrm>
        </p:grpSpPr>
        <p:sp>
          <p:nvSpPr>
            <p:cNvPr id="1636" name="Google Shape;1636;p64"/>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64"/>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64"/>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9" name="Google Shape;1639;p64"/>
          <p:cNvGrpSpPr/>
          <p:nvPr/>
        </p:nvGrpSpPr>
        <p:grpSpPr>
          <a:xfrm>
            <a:off x="-93007" y="650594"/>
            <a:ext cx="9329870" cy="4343304"/>
            <a:chOff x="1415075" y="3850050"/>
            <a:chExt cx="1195325" cy="500900"/>
          </a:xfrm>
        </p:grpSpPr>
        <p:sp>
          <p:nvSpPr>
            <p:cNvPr id="1640" name="Google Shape;1640;p64"/>
            <p:cNvSpPr/>
            <p:nvPr/>
          </p:nvSpPr>
          <p:spPr>
            <a:xfrm>
              <a:off x="2602375" y="3931750"/>
              <a:ext cx="5350" cy="5375"/>
            </a:xfrm>
            <a:custGeom>
              <a:rect b="b" l="l" r="r" t="t"/>
              <a:pathLst>
                <a:path extrusionOk="0" h="215" w="214">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64"/>
            <p:cNvSpPr/>
            <p:nvPr/>
          </p:nvSpPr>
          <p:spPr>
            <a:xfrm>
              <a:off x="2557075" y="3976875"/>
              <a:ext cx="5450" cy="5350"/>
            </a:xfrm>
            <a:custGeom>
              <a:rect b="b" l="l" r="r" t="t"/>
              <a:pathLst>
                <a:path extrusionOk="0" h="214" w="218">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64"/>
            <p:cNvSpPr/>
            <p:nvPr/>
          </p:nvSpPr>
          <p:spPr>
            <a:xfrm>
              <a:off x="2528875" y="3906225"/>
              <a:ext cx="6700" cy="6700"/>
            </a:xfrm>
            <a:custGeom>
              <a:rect b="b" l="l" r="r" t="t"/>
              <a:pathLst>
                <a:path extrusionOk="0" h="268" w="268">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64"/>
            <p:cNvSpPr/>
            <p:nvPr/>
          </p:nvSpPr>
          <p:spPr>
            <a:xfrm>
              <a:off x="2512275" y="3956775"/>
              <a:ext cx="1550" cy="1550"/>
            </a:xfrm>
            <a:custGeom>
              <a:rect b="b" l="l" r="r" t="t"/>
              <a:pathLst>
                <a:path extrusionOk="0" h="62" w="62">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64"/>
            <p:cNvSpPr/>
            <p:nvPr/>
          </p:nvSpPr>
          <p:spPr>
            <a:xfrm>
              <a:off x="2432825" y="3953400"/>
              <a:ext cx="6675" cy="6675"/>
            </a:xfrm>
            <a:custGeom>
              <a:rect b="b" l="l" r="r" t="t"/>
              <a:pathLst>
                <a:path extrusionOk="0" h="267" w="267">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64"/>
            <p:cNvSpPr/>
            <p:nvPr/>
          </p:nvSpPr>
          <p:spPr>
            <a:xfrm>
              <a:off x="2365575" y="3988650"/>
              <a:ext cx="2075" cy="2075"/>
            </a:xfrm>
            <a:custGeom>
              <a:rect b="b" l="l" r="r" t="t"/>
              <a:pathLst>
                <a:path extrusionOk="0" h="83" w="83">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64"/>
            <p:cNvSpPr/>
            <p:nvPr/>
          </p:nvSpPr>
          <p:spPr>
            <a:xfrm>
              <a:off x="2478025" y="4010700"/>
              <a:ext cx="4650" cy="4625"/>
            </a:xfrm>
            <a:custGeom>
              <a:rect b="b" l="l" r="r" t="t"/>
              <a:pathLst>
                <a:path extrusionOk="0" h="185" w="186">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64"/>
            <p:cNvSpPr/>
            <p:nvPr/>
          </p:nvSpPr>
          <p:spPr>
            <a:xfrm>
              <a:off x="2464700" y="4020525"/>
              <a:ext cx="7500" cy="7525"/>
            </a:xfrm>
            <a:custGeom>
              <a:rect b="b" l="l" r="r" t="t"/>
              <a:pathLst>
                <a:path extrusionOk="0" h="301" w="30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64"/>
            <p:cNvSpPr/>
            <p:nvPr/>
          </p:nvSpPr>
          <p:spPr>
            <a:xfrm>
              <a:off x="2546100" y="4066050"/>
              <a:ext cx="4125" cy="4125"/>
            </a:xfrm>
            <a:custGeom>
              <a:rect b="b" l="l" r="r" t="t"/>
              <a:pathLst>
                <a:path extrusionOk="0" h="165" w="165">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64"/>
            <p:cNvSpPr/>
            <p:nvPr/>
          </p:nvSpPr>
          <p:spPr>
            <a:xfrm>
              <a:off x="2446550" y="4054875"/>
              <a:ext cx="3325" cy="3400"/>
            </a:xfrm>
            <a:custGeom>
              <a:rect b="b" l="l" r="r" t="t"/>
              <a:pathLst>
                <a:path extrusionOk="0" h="136" w="133">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64"/>
            <p:cNvSpPr/>
            <p:nvPr/>
          </p:nvSpPr>
          <p:spPr>
            <a:xfrm>
              <a:off x="2407700" y="4061550"/>
              <a:ext cx="7925" cy="8000"/>
            </a:xfrm>
            <a:custGeom>
              <a:rect b="b" l="l" r="r" t="t"/>
              <a:pathLst>
                <a:path extrusionOk="0" h="320" w="317">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64"/>
            <p:cNvSpPr/>
            <p:nvPr/>
          </p:nvSpPr>
          <p:spPr>
            <a:xfrm>
              <a:off x="2376125" y="4034775"/>
              <a:ext cx="3625" cy="3625"/>
            </a:xfrm>
            <a:custGeom>
              <a:rect b="b" l="l" r="r" t="t"/>
              <a:pathLst>
                <a:path extrusionOk="0" h="145" w="145">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64"/>
            <p:cNvSpPr/>
            <p:nvPr/>
          </p:nvSpPr>
          <p:spPr>
            <a:xfrm>
              <a:off x="2354000" y="4064925"/>
              <a:ext cx="1050" cy="1050"/>
            </a:xfrm>
            <a:custGeom>
              <a:rect b="b" l="l" r="r" t="t"/>
              <a:pathLst>
                <a:path extrusionOk="0" h="42" w="42">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64"/>
            <p:cNvSpPr/>
            <p:nvPr/>
          </p:nvSpPr>
          <p:spPr>
            <a:xfrm>
              <a:off x="2339525" y="4041550"/>
              <a:ext cx="1575" cy="1550"/>
            </a:xfrm>
            <a:custGeom>
              <a:rect b="b" l="l" r="r" t="t"/>
              <a:pathLst>
                <a:path extrusionOk="0" h="62" w="63">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64"/>
            <p:cNvSpPr/>
            <p:nvPr/>
          </p:nvSpPr>
          <p:spPr>
            <a:xfrm>
              <a:off x="2277525" y="4113525"/>
              <a:ext cx="3600" cy="3600"/>
            </a:xfrm>
            <a:custGeom>
              <a:rect b="b" l="l" r="r" t="t"/>
              <a:pathLst>
                <a:path extrusionOk="0" h="144" w="144">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64"/>
            <p:cNvSpPr/>
            <p:nvPr/>
          </p:nvSpPr>
          <p:spPr>
            <a:xfrm>
              <a:off x="2287450" y="4024750"/>
              <a:ext cx="7725" cy="7700"/>
            </a:xfrm>
            <a:custGeom>
              <a:rect b="b" l="l" r="r" t="t"/>
              <a:pathLst>
                <a:path extrusionOk="0" h="308" w="309">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64"/>
            <p:cNvSpPr/>
            <p:nvPr/>
          </p:nvSpPr>
          <p:spPr>
            <a:xfrm>
              <a:off x="2277525" y="3974700"/>
              <a:ext cx="2575" cy="2600"/>
            </a:xfrm>
            <a:custGeom>
              <a:rect b="b" l="l" r="r" t="t"/>
              <a:pathLst>
                <a:path extrusionOk="0" h="104" w="103">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64"/>
            <p:cNvSpPr/>
            <p:nvPr/>
          </p:nvSpPr>
          <p:spPr>
            <a:xfrm>
              <a:off x="2159625" y="3915150"/>
              <a:ext cx="6175" cy="6175"/>
            </a:xfrm>
            <a:custGeom>
              <a:rect b="b" l="l" r="r" t="t"/>
              <a:pathLst>
                <a:path extrusionOk="0" h="247" w="247">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64"/>
            <p:cNvSpPr/>
            <p:nvPr/>
          </p:nvSpPr>
          <p:spPr>
            <a:xfrm>
              <a:off x="1906425" y="4150100"/>
              <a:ext cx="3100" cy="3100"/>
            </a:xfrm>
            <a:custGeom>
              <a:rect b="b" l="l" r="r" t="t"/>
              <a:pathLst>
                <a:path extrusionOk="0" h="124" w="124">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64"/>
            <p:cNvSpPr/>
            <p:nvPr/>
          </p:nvSpPr>
          <p:spPr>
            <a:xfrm>
              <a:off x="2172550" y="3987625"/>
              <a:ext cx="6175" cy="6175"/>
            </a:xfrm>
            <a:custGeom>
              <a:rect b="b" l="l" r="r" t="t"/>
              <a:pathLst>
                <a:path extrusionOk="0" h="247" w="247">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64"/>
            <p:cNvSpPr/>
            <p:nvPr/>
          </p:nvSpPr>
          <p:spPr>
            <a:xfrm>
              <a:off x="2060700" y="3961500"/>
              <a:ext cx="5150" cy="5150"/>
            </a:xfrm>
            <a:custGeom>
              <a:rect b="b" l="l" r="r" t="t"/>
              <a:pathLst>
                <a:path extrusionOk="0" h="206" w="206">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64"/>
            <p:cNvSpPr/>
            <p:nvPr/>
          </p:nvSpPr>
          <p:spPr>
            <a:xfrm>
              <a:off x="2015275" y="3851600"/>
              <a:ext cx="3625" cy="3600"/>
            </a:xfrm>
            <a:custGeom>
              <a:rect b="b" l="l" r="r" t="t"/>
              <a:pathLst>
                <a:path extrusionOk="0" h="144" w="145">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64"/>
            <p:cNvSpPr/>
            <p:nvPr/>
          </p:nvSpPr>
          <p:spPr>
            <a:xfrm>
              <a:off x="2016200" y="3908175"/>
              <a:ext cx="7725" cy="7725"/>
            </a:xfrm>
            <a:custGeom>
              <a:rect b="b" l="l" r="r" t="t"/>
              <a:pathLst>
                <a:path extrusionOk="0" h="309" w="309">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64"/>
            <p:cNvSpPr/>
            <p:nvPr/>
          </p:nvSpPr>
          <p:spPr>
            <a:xfrm>
              <a:off x="1980625" y="3942425"/>
              <a:ext cx="4125" cy="4125"/>
            </a:xfrm>
            <a:custGeom>
              <a:rect b="b" l="l" r="r" t="t"/>
              <a:pathLst>
                <a:path extrusionOk="0" h="165" w="165">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64"/>
            <p:cNvSpPr/>
            <p:nvPr/>
          </p:nvSpPr>
          <p:spPr>
            <a:xfrm>
              <a:off x="1932750" y="3959525"/>
              <a:ext cx="5475" cy="5475"/>
            </a:xfrm>
            <a:custGeom>
              <a:rect b="b" l="l" r="r" t="t"/>
              <a:pathLst>
                <a:path extrusionOk="0" h="219" w="219">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64"/>
            <p:cNvSpPr/>
            <p:nvPr/>
          </p:nvSpPr>
          <p:spPr>
            <a:xfrm>
              <a:off x="1848700" y="3962300"/>
              <a:ext cx="4950" cy="4850"/>
            </a:xfrm>
            <a:custGeom>
              <a:rect b="b" l="l" r="r" t="t"/>
              <a:pathLst>
                <a:path extrusionOk="0" h="194" w="198">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64"/>
            <p:cNvSpPr/>
            <p:nvPr/>
          </p:nvSpPr>
          <p:spPr>
            <a:xfrm>
              <a:off x="1847975" y="4095775"/>
              <a:ext cx="3825" cy="3925"/>
            </a:xfrm>
            <a:custGeom>
              <a:rect b="b" l="l" r="r" t="t"/>
              <a:pathLst>
                <a:path extrusionOk="0" h="157" w="153">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64"/>
            <p:cNvSpPr/>
            <p:nvPr/>
          </p:nvSpPr>
          <p:spPr>
            <a:xfrm>
              <a:off x="1755925" y="4119875"/>
              <a:ext cx="1875" cy="1750"/>
            </a:xfrm>
            <a:custGeom>
              <a:rect b="b" l="l" r="r" t="t"/>
              <a:pathLst>
                <a:path extrusionOk="0" h="70" w="75">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64"/>
            <p:cNvSpPr/>
            <p:nvPr/>
          </p:nvSpPr>
          <p:spPr>
            <a:xfrm>
              <a:off x="1771600" y="4006175"/>
              <a:ext cx="1575" cy="1575"/>
            </a:xfrm>
            <a:custGeom>
              <a:rect b="b" l="l" r="r" t="t"/>
              <a:pathLst>
                <a:path extrusionOk="0" h="63" w="63">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64"/>
            <p:cNvSpPr/>
            <p:nvPr/>
          </p:nvSpPr>
          <p:spPr>
            <a:xfrm>
              <a:off x="1733575" y="3975225"/>
              <a:ext cx="7725" cy="7700"/>
            </a:xfrm>
            <a:custGeom>
              <a:rect b="b" l="l" r="r" t="t"/>
              <a:pathLst>
                <a:path extrusionOk="0" h="308" w="309">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64"/>
            <p:cNvSpPr/>
            <p:nvPr/>
          </p:nvSpPr>
          <p:spPr>
            <a:xfrm>
              <a:off x="1760325" y="4037150"/>
              <a:ext cx="3325" cy="3300"/>
            </a:xfrm>
            <a:custGeom>
              <a:rect b="b" l="l" r="r" t="t"/>
              <a:pathLst>
                <a:path extrusionOk="0" h="132" w="133">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64"/>
            <p:cNvSpPr/>
            <p:nvPr/>
          </p:nvSpPr>
          <p:spPr>
            <a:xfrm>
              <a:off x="1652900" y="4030075"/>
              <a:ext cx="6700" cy="6675"/>
            </a:xfrm>
            <a:custGeom>
              <a:rect b="b" l="l" r="r" t="t"/>
              <a:pathLst>
                <a:path extrusionOk="0" h="267" w="268">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64"/>
            <p:cNvSpPr/>
            <p:nvPr/>
          </p:nvSpPr>
          <p:spPr>
            <a:xfrm>
              <a:off x="1676900" y="4160875"/>
              <a:ext cx="6175" cy="6175"/>
            </a:xfrm>
            <a:custGeom>
              <a:rect b="b" l="l" r="r" t="t"/>
              <a:pathLst>
                <a:path extrusionOk="0" h="247" w="247">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64"/>
            <p:cNvSpPr/>
            <p:nvPr/>
          </p:nvSpPr>
          <p:spPr>
            <a:xfrm>
              <a:off x="1592925" y="4074250"/>
              <a:ext cx="850" cy="850"/>
            </a:xfrm>
            <a:custGeom>
              <a:rect b="b" l="l" r="r" t="t"/>
              <a:pathLst>
                <a:path extrusionOk="0" h="34" w="34">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64"/>
            <p:cNvSpPr/>
            <p:nvPr/>
          </p:nvSpPr>
          <p:spPr>
            <a:xfrm>
              <a:off x="1545675" y="4003725"/>
              <a:ext cx="7925" cy="8025"/>
            </a:xfrm>
            <a:custGeom>
              <a:rect b="b" l="l" r="r" t="t"/>
              <a:pathLst>
                <a:path extrusionOk="0" h="321" w="317">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64"/>
            <p:cNvSpPr/>
            <p:nvPr/>
          </p:nvSpPr>
          <p:spPr>
            <a:xfrm>
              <a:off x="1611575" y="3970100"/>
              <a:ext cx="1775" cy="1775"/>
            </a:xfrm>
            <a:custGeom>
              <a:rect b="b" l="l" r="r" t="t"/>
              <a:pathLst>
                <a:path extrusionOk="0" h="71" w="71">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64"/>
            <p:cNvSpPr/>
            <p:nvPr/>
          </p:nvSpPr>
          <p:spPr>
            <a:xfrm>
              <a:off x="1587700" y="3902850"/>
              <a:ext cx="7200" cy="7200"/>
            </a:xfrm>
            <a:custGeom>
              <a:rect b="b" l="l" r="r" t="t"/>
              <a:pathLst>
                <a:path extrusionOk="0" h="288" w="288">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64"/>
            <p:cNvSpPr/>
            <p:nvPr/>
          </p:nvSpPr>
          <p:spPr>
            <a:xfrm>
              <a:off x="1558275" y="3913400"/>
              <a:ext cx="1575" cy="1575"/>
            </a:xfrm>
            <a:custGeom>
              <a:rect b="b" l="l" r="r" t="t"/>
              <a:pathLst>
                <a:path extrusionOk="0" h="63" w="63">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64"/>
            <p:cNvSpPr/>
            <p:nvPr/>
          </p:nvSpPr>
          <p:spPr>
            <a:xfrm>
              <a:off x="1494425" y="3900400"/>
              <a:ext cx="3600" cy="3600"/>
            </a:xfrm>
            <a:custGeom>
              <a:rect b="b" l="l" r="r" t="t"/>
              <a:pathLst>
                <a:path extrusionOk="0" h="144" w="144">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64"/>
            <p:cNvSpPr/>
            <p:nvPr/>
          </p:nvSpPr>
          <p:spPr>
            <a:xfrm>
              <a:off x="1459350" y="3922325"/>
              <a:ext cx="5350" cy="5350"/>
            </a:xfrm>
            <a:custGeom>
              <a:rect b="b" l="l" r="r" t="t"/>
              <a:pathLst>
                <a:path extrusionOk="0" h="214" w="214">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64"/>
            <p:cNvSpPr/>
            <p:nvPr/>
          </p:nvSpPr>
          <p:spPr>
            <a:xfrm>
              <a:off x="1437725" y="3933700"/>
              <a:ext cx="4125" cy="4125"/>
            </a:xfrm>
            <a:custGeom>
              <a:rect b="b" l="l" r="r" t="t"/>
              <a:pathLst>
                <a:path extrusionOk="0" h="165" w="165">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64"/>
            <p:cNvSpPr/>
            <p:nvPr/>
          </p:nvSpPr>
          <p:spPr>
            <a:xfrm>
              <a:off x="2428100" y="4223300"/>
              <a:ext cx="5350" cy="5350"/>
            </a:xfrm>
            <a:custGeom>
              <a:rect b="b" l="l" r="r" t="t"/>
              <a:pathLst>
                <a:path extrusionOk="0" h="214" w="214">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64"/>
            <p:cNvSpPr/>
            <p:nvPr/>
          </p:nvSpPr>
          <p:spPr>
            <a:xfrm>
              <a:off x="2350800" y="4177175"/>
              <a:ext cx="1050" cy="1050"/>
            </a:xfrm>
            <a:custGeom>
              <a:rect b="b" l="l" r="r" t="t"/>
              <a:pathLst>
                <a:path extrusionOk="0" h="42" w="42">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64"/>
            <p:cNvSpPr/>
            <p:nvPr/>
          </p:nvSpPr>
          <p:spPr>
            <a:xfrm>
              <a:off x="2304275" y="4193975"/>
              <a:ext cx="6175" cy="6175"/>
            </a:xfrm>
            <a:custGeom>
              <a:rect b="b" l="l" r="r" t="t"/>
              <a:pathLst>
                <a:path extrusionOk="0" h="247" w="247">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64"/>
            <p:cNvSpPr/>
            <p:nvPr/>
          </p:nvSpPr>
          <p:spPr>
            <a:xfrm>
              <a:off x="2225650" y="4159950"/>
              <a:ext cx="7900" cy="8025"/>
            </a:xfrm>
            <a:custGeom>
              <a:rect b="b" l="l" r="r" t="t"/>
              <a:pathLst>
                <a:path extrusionOk="0" h="321" w="316">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64"/>
            <p:cNvSpPr/>
            <p:nvPr/>
          </p:nvSpPr>
          <p:spPr>
            <a:xfrm>
              <a:off x="2258025" y="4018175"/>
              <a:ext cx="2300" cy="2275"/>
            </a:xfrm>
            <a:custGeom>
              <a:rect b="b" l="l" r="r" t="t"/>
              <a:pathLst>
                <a:path extrusionOk="0" h="91" w="92">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64"/>
            <p:cNvSpPr/>
            <p:nvPr/>
          </p:nvSpPr>
          <p:spPr>
            <a:xfrm>
              <a:off x="2131325" y="4003000"/>
              <a:ext cx="6375" cy="6375"/>
            </a:xfrm>
            <a:custGeom>
              <a:rect b="b" l="l" r="r" t="t"/>
              <a:pathLst>
                <a:path extrusionOk="0" h="255" w="255">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64"/>
            <p:cNvSpPr/>
            <p:nvPr/>
          </p:nvSpPr>
          <p:spPr>
            <a:xfrm>
              <a:off x="1959825" y="4019825"/>
              <a:ext cx="1350" cy="1250"/>
            </a:xfrm>
            <a:custGeom>
              <a:rect b="b" l="l" r="r" t="t"/>
              <a:pathLst>
                <a:path extrusionOk="0" h="50" w="54">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64"/>
            <p:cNvSpPr/>
            <p:nvPr/>
          </p:nvSpPr>
          <p:spPr>
            <a:xfrm>
              <a:off x="1999400" y="3983625"/>
              <a:ext cx="2375" cy="2400"/>
            </a:xfrm>
            <a:custGeom>
              <a:rect b="b" l="l" r="r" t="t"/>
              <a:pathLst>
                <a:path extrusionOk="0" h="96" w="95">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64"/>
            <p:cNvSpPr/>
            <p:nvPr/>
          </p:nvSpPr>
          <p:spPr>
            <a:xfrm>
              <a:off x="1916575" y="3961275"/>
              <a:ext cx="725" cy="750"/>
            </a:xfrm>
            <a:custGeom>
              <a:rect b="b" l="l" r="r" t="t"/>
              <a:pathLst>
                <a:path extrusionOk="0" h="30" w="29">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64"/>
            <p:cNvSpPr/>
            <p:nvPr/>
          </p:nvSpPr>
          <p:spPr>
            <a:xfrm>
              <a:off x="1843175" y="4029350"/>
              <a:ext cx="4125" cy="4125"/>
            </a:xfrm>
            <a:custGeom>
              <a:rect b="b" l="l" r="r" t="t"/>
              <a:pathLst>
                <a:path extrusionOk="0" h="165" w="165">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64"/>
            <p:cNvSpPr/>
            <p:nvPr/>
          </p:nvSpPr>
          <p:spPr>
            <a:xfrm>
              <a:off x="1779925" y="4041950"/>
              <a:ext cx="6675" cy="6700"/>
            </a:xfrm>
            <a:custGeom>
              <a:rect b="b" l="l" r="r" t="t"/>
              <a:pathLst>
                <a:path extrusionOk="0" h="268" w="267">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64"/>
            <p:cNvSpPr/>
            <p:nvPr/>
          </p:nvSpPr>
          <p:spPr>
            <a:xfrm>
              <a:off x="1740350" y="4089625"/>
              <a:ext cx="1550" cy="1575"/>
            </a:xfrm>
            <a:custGeom>
              <a:rect b="b" l="l" r="r" t="t"/>
              <a:pathLst>
                <a:path extrusionOk="0" h="63" w="62">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64"/>
            <p:cNvSpPr/>
            <p:nvPr/>
          </p:nvSpPr>
          <p:spPr>
            <a:xfrm>
              <a:off x="1669825" y="4079375"/>
              <a:ext cx="3400" cy="3400"/>
            </a:xfrm>
            <a:custGeom>
              <a:rect b="b" l="l" r="r" t="t"/>
              <a:pathLst>
                <a:path extrusionOk="0" h="136" w="136">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64"/>
            <p:cNvSpPr/>
            <p:nvPr/>
          </p:nvSpPr>
          <p:spPr>
            <a:xfrm>
              <a:off x="1786875" y="4151650"/>
              <a:ext cx="2800" cy="2900"/>
            </a:xfrm>
            <a:custGeom>
              <a:rect b="b" l="l" r="r" t="t"/>
              <a:pathLst>
                <a:path extrusionOk="0" h="116" w="112">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64"/>
            <p:cNvSpPr/>
            <p:nvPr/>
          </p:nvSpPr>
          <p:spPr>
            <a:xfrm>
              <a:off x="1658750" y="4108075"/>
              <a:ext cx="3500" cy="3625"/>
            </a:xfrm>
            <a:custGeom>
              <a:rect b="b" l="l" r="r" t="t"/>
              <a:pathLst>
                <a:path extrusionOk="0" h="145" w="14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64"/>
            <p:cNvSpPr/>
            <p:nvPr/>
          </p:nvSpPr>
          <p:spPr>
            <a:xfrm>
              <a:off x="1644175" y="4097425"/>
              <a:ext cx="7725" cy="7700"/>
            </a:xfrm>
            <a:custGeom>
              <a:rect b="b" l="l" r="r" t="t"/>
              <a:pathLst>
                <a:path extrusionOk="0" h="308" w="309">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64"/>
            <p:cNvSpPr/>
            <p:nvPr/>
          </p:nvSpPr>
          <p:spPr>
            <a:xfrm>
              <a:off x="1651375" y="4118850"/>
              <a:ext cx="1850" cy="1875"/>
            </a:xfrm>
            <a:custGeom>
              <a:rect b="b" l="l" r="r" t="t"/>
              <a:pathLst>
                <a:path extrusionOk="0" h="75" w="74">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64"/>
            <p:cNvSpPr/>
            <p:nvPr/>
          </p:nvSpPr>
          <p:spPr>
            <a:xfrm>
              <a:off x="2236000" y="4292400"/>
              <a:ext cx="3100" cy="3000"/>
            </a:xfrm>
            <a:custGeom>
              <a:rect b="b" l="l" r="r" t="t"/>
              <a:pathLst>
                <a:path extrusionOk="0" h="120" w="124">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64"/>
            <p:cNvSpPr/>
            <p:nvPr/>
          </p:nvSpPr>
          <p:spPr>
            <a:xfrm>
              <a:off x="2218250" y="4319350"/>
              <a:ext cx="6175" cy="6175"/>
            </a:xfrm>
            <a:custGeom>
              <a:rect b="b" l="l" r="r" t="t"/>
              <a:pathLst>
                <a:path extrusionOk="0" h="247" w="247">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64"/>
            <p:cNvSpPr/>
            <p:nvPr/>
          </p:nvSpPr>
          <p:spPr>
            <a:xfrm>
              <a:off x="2284700" y="4225975"/>
              <a:ext cx="3800" cy="3925"/>
            </a:xfrm>
            <a:custGeom>
              <a:rect b="b" l="l" r="r" t="t"/>
              <a:pathLst>
                <a:path extrusionOk="0" h="157" w="152">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64"/>
            <p:cNvSpPr/>
            <p:nvPr/>
          </p:nvSpPr>
          <p:spPr>
            <a:xfrm>
              <a:off x="2229650" y="4227775"/>
              <a:ext cx="1850" cy="1800"/>
            </a:xfrm>
            <a:custGeom>
              <a:rect b="b" l="l" r="r" t="t"/>
              <a:pathLst>
                <a:path extrusionOk="0" h="72" w="74">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64"/>
            <p:cNvSpPr/>
            <p:nvPr/>
          </p:nvSpPr>
          <p:spPr>
            <a:xfrm>
              <a:off x="2188125" y="4234175"/>
              <a:ext cx="4625" cy="4625"/>
            </a:xfrm>
            <a:custGeom>
              <a:rect b="b" l="l" r="r" t="t"/>
              <a:pathLst>
                <a:path extrusionOk="0" h="185" w="185">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64"/>
            <p:cNvSpPr/>
            <p:nvPr/>
          </p:nvSpPr>
          <p:spPr>
            <a:xfrm>
              <a:off x="1971825" y="4233650"/>
              <a:ext cx="5650" cy="5675"/>
            </a:xfrm>
            <a:custGeom>
              <a:rect b="b" l="l" r="r" t="t"/>
              <a:pathLst>
                <a:path extrusionOk="0" h="227" w="226">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64"/>
            <p:cNvSpPr/>
            <p:nvPr/>
          </p:nvSpPr>
          <p:spPr>
            <a:xfrm>
              <a:off x="1970275" y="4277025"/>
              <a:ext cx="2400" cy="2275"/>
            </a:xfrm>
            <a:custGeom>
              <a:rect b="b" l="l" r="r" t="t"/>
              <a:pathLst>
                <a:path extrusionOk="0" h="91" w="96">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64"/>
            <p:cNvSpPr/>
            <p:nvPr/>
          </p:nvSpPr>
          <p:spPr>
            <a:xfrm>
              <a:off x="1957775" y="4220325"/>
              <a:ext cx="5350" cy="5375"/>
            </a:xfrm>
            <a:custGeom>
              <a:rect b="b" l="l" r="r" t="t"/>
              <a:pathLst>
                <a:path extrusionOk="0" h="215" w="214">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64"/>
            <p:cNvSpPr/>
            <p:nvPr/>
          </p:nvSpPr>
          <p:spPr>
            <a:xfrm>
              <a:off x="1819275" y="4226175"/>
              <a:ext cx="5875" cy="5975"/>
            </a:xfrm>
            <a:custGeom>
              <a:rect b="b" l="l" r="r" t="t"/>
              <a:pathLst>
                <a:path extrusionOk="0" h="239" w="235">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64"/>
            <p:cNvSpPr/>
            <p:nvPr/>
          </p:nvSpPr>
          <p:spPr>
            <a:xfrm>
              <a:off x="1808525" y="4160975"/>
              <a:ext cx="7400" cy="7500"/>
            </a:xfrm>
            <a:custGeom>
              <a:rect b="b" l="l" r="r" t="t"/>
              <a:pathLst>
                <a:path extrusionOk="0" h="300" w="296">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64"/>
            <p:cNvSpPr/>
            <p:nvPr/>
          </p:nvSpPr>
          <p:spPr>
            <a:xfrm>
              <a:off x="1891550" y="4243800"/>
              <a:ext cx="6900" cy="6900"/>
            </a:xfrm>
            <a:custGeom>
              <a:rect b="b" l="l" r="r" t="t"/>
              <a:pathLst>
                <a:path extrusionOk="0" h="276" w="276">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64"/>
            <p:cNvSpPr/>
            <p:nvPr/>
          </p:nvSpPr>
          <p:spPr>
            <a:xfrm>
              <a:off x="1791100" y="425252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64"/>
            <p:cNvSpPr/>
            <p:nvPr/>
          </p:nvSpPr>
          <p:spPr>
            <a:xfrm>
              <a:off x="1858750" y="4316375"/>
              <a:ext cx="5350" cy="5475"/>
            </a:xfrm>
            <a:custGeom>
              <a:rect b="b" l="l" r="r" t="t"/>
              <a:pathLst>
                <a:path extrusionOk="0" h="219" w="214">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64"/>
            <p:cNvSpPr/>
            <p:nvPr/>
          </p:nvSpPr>
          <p:spPr>
            <a:xfrm>
              <a:off x="1900775" y="4343750"/>
              <a:ext cx="7200" cy="7200"/>
            </a:xfrm>
            <a:custGeom>
              <a:rect b="b" l="l" r="r" t="t"/>
              <a:pathLst>
                <a:path extrusionOk="0" h="288" w="288">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64"/>
            <p:cNvSpPr/>
            <p:nvPr/>
          </p:nvSpPr>
          <p:spPr>
            <a:xfrm>
              <a:off x="1934700" y="4300700"/>
              <a:ext cx="2400" cy="2275"/>
            </a:xfrm>
            <a:custGeom>
              <a:rect b="b" l="l" r="r" t="t"/>
              <a:pathLst>
                <a:path extrusionOk="0" h="91" w="96">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64"/>
            <p:cNvSpPr/>
            <p:nvPr/>
          </p:nvSpPr>
          <p:spPr>
            <a:xfrm>
              <a:off x="2468800" y="4144075"/>
              <a:ext cx="4425" cy="4425"/>
            </a:xfrm>
            <a:custGeom>
              <a:rect b="b" l="l" r="r" t="t"/>
              <a:pathLst>
                <a:path extrusionOk="0" h="177" w="177">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64"/>
            <p:cNvSpPr/>
            <p:nvPr/>
          </p:nvSpPr>
          <p:spPr>
            <a:xfrm>
              <a:off x="2513800" y="4189575"/>
              <a:ext cx="6400" cy="6475"/>
            </a:xfrm>
            <a:custGeom>
              <a:rect b="b" l="l" r="r" t="t"/>
              <a:pathLst>
                <a:path extrusionOk="0" h="259" w="256">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64"/>
            <p:cNvSpPr/>
            <p:nvPr/>
          </p:nvSpPr>
          <p:spPr>
            <a:xfrm>
              <a:off x="2506125" y="409537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64"/>
            <p:cNvSpPr/>
            <p:nvPr/>
          </p:nvSpPr>
          <p:spPr>
            <a:xfrm>
              <a:off x="2583100" y="4159450"/>
              <a:ext cx="1050" cy="1050"/>
            </a:xfrm>
            <a:custGeom>
              <a:rect b="b" l="l" r="r" t="t"/>
              <a:pathLst>
                <a:path extrusionOk="0" h="42" w="42">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64"/>
            <p:cNvSpPr/>
            <p:nvPr/>
          </p:nvSpPr>
          <p:spPr>
            <a:xfrm>
              <a:off x="1415075" y="3850050"/>
              <a:ext cx="3100" cy="3000"/>
            </a:xfrm>
            <a:custGeom>
              <a:rect b="b" l="l" r="r" t="t"/>
              <a:pathLst>
                <a:path extrusionOk="0" h="120" w="124">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64"/>
            <p:cNvSpPr/>
            <p:nvPr/>
          </p:nvSpPr>
          <p:spPr>
            <a:xfrm>
              <a:off x="2567825" y="3906225"/>
              <a:ext cx="6700" cy="6700"/>
            </a:xfrm>
            <a:custGeom>
              <a:rect b="b" l="l" r="r" t="t"/>
              <a:pathLst>
                <a:path extrusionOk="0" h="268" w="268">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64"/>
            <p:cNvSpPr/>
            <p:nvPr/>
          </p:nvSpPr>
          <p:spPr>
            <a:xfrm>
              <a:off x="2602900" y="3904275"/>
              <a:ext cx="1050" cy="1175"/>
            </a:xfrm>
            <a:custGeom>
              <a:rect b="b" l="l" r="r" t="t"/>
              <a:pathLst>
                <a:path extrusionOk="0" h="47" w="42">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64"/>
            <p:cNvSpPr/>
            <p:nvPr/>
          </p:nvSpPr>
          <p:spPr>
            <a:xfrm>
              <a:off x="2354900" y="3936975"/>
              <a:ext cx="84300" cy="85225"/>
            </a:xfrm>
            <a:custGeom>
              <a:rect b="b" l="l" r="r" t="t"/>
              <a:pathLst>
                <a:path extrusionOk="0" h="3409" w="3372">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64"/>
            <p:cNvSpPr/>
            <p:nvPr/>
          </p:nvSpPr>
          <p:spPr>
            <a:xfrm>
              <a:off x="1667775" y="4149175"/>
              <a:ext cx="50750" cy="44500"/>
            </a:xfrm>
            <a:custGeom>
              <a:rect b="b" l="l" r="r" t="t"/>
              <a:pathLst>
                <a:path extrusionOk="0" h="1780" w="203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64"/>
            <p:cNvSpPr/>
            <p:nvPr/>
          </p:nvSpPr>
          <p:spPr>
            <a:xfrm>
              <a:off x="1654450" y="4153850"/>
              <a:ext cx="78325" cy="35025"/>
            </a:xfrm>
            <a:custGeom>
              <a:rect b="b" l="l" r="r" t="t"/>
              <a:pathLst>
                <a:path extrusionOk="0" h="1401" w="3133">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64"/>
            <p:cNvSpPr/>
            <p:nvPr/>
          </p:nvSpPr>
          <p:spPr>
            <a:xfrm>
              <a:off x="1605025" y="3903675"/>
              <a:ext cx="321825" cy="321150"/>
            </a:xfrm>
            <a:custGeom>
              <a:rect b="b" l="l" r="r" t="t"/>
              <a:pathLst>
                <a:path extrusionOk="0" h="12846" w="12873">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64"/>
            <p:cNvSpPr/>
            <p:nvPr/>
          </p:nvSpPr>
          <p:spPr>
            <a:xfrm>
              <a:off x="1608625" y="3907250"/>
              <a:ext cx="318225" cy="317575"/>
            </a:xfrm>
            <a:custGeom>
              <a:rect b="b" l="l" r="r" t="t"/>
              <a:pathLst>
                <a:path extrusionOk="0" h="12703" w="12729">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64"/>
            <p:cNvSpPr/>
            <p:nvPr/>
          </p:nvSpPr>
          <p:spPr>
            <a:xfrm>
              <a:off x="1612100" y="3910750"/>
              <a:ext cx="314525" cy="313875"/>
            </a:xfrm>
            <a:custGeom>
              <a:rect b="b" l="l" r="r" t="t"/>
              <a:pathLst>
                <a:path extrusionOk="0" h="12555" w="12581">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64"/>
            <p:cNvSpPr/>
            <p:nvPr/>
          </p:nvSpPr>
          <p:spPr>
            <a:xfrm>
              <a:off x="1615700" y="3914325"/>
              <a:ext cx="310925" cy="310300"/>
            </a:xfrm>
            <a:custGeom>
              <a:rect b="b" l="l" r="r" t="t"/>
              <a:pathLst>
                <a:path extrusionOk="0" h="12412" w="12437">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64"/>
            <p:cNvSpPr/>
            <p:nvPr/>
          </p:nvSpPr>
          <p:spPr>
            <a:xfrm>
              <a:off x="1619075" y="3917825"/>
              <a:ext cx="307450" cy="306575"/>
            </a:xfrm>
            <a:custGeom>
              <a:rect b="b" l="l" r="r" t="t"/>
              <a:pathLst>
                <a:path extrusionOk="0" h="12263" w="12298">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64"/>
            <p:cNvSpPr/>
            <p:nvPr/>
          </p:nvSpPr>
          <p:spPr>
            <a:xfrm>
              <a:off x="1622650" y="3921400"/>
              <a:ext cx="303875" cy="303000"/>
            </a:xfrm>
            <a:custGeom>
              <a:rect b="b" l="l" r="r" t="t"/>
              <a:pathLst>
                <a:path extrusionOk="0" h="12120" w="12155">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64"/>
            <p:cNvSpPr/>
            <p:nvPr/>
          </p:nvSpPr>
          <p:spPr>
            <a:xfrm>
              <a:off x="1626150" y="3924800"/>
              <a:ext cx="300375" cy="299500"/>
            </a:xfrm>
            <a:custGeom>
              <a:rect b="b" l="l" r="r" t="t"/>
              <a:pathLst>
                <a:path extrusionOk="0" h="11980" w="12015">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64"/>
            <p:cNvSpPr/>
            <p:nvPr/>
          </p:nvSpPr>
          <p:spPr>
            <a:xfrm>
              <a:off x="1629725" y="3928475"/>
              <a:ext cx="296600" cy="295825"/>
            </a:xfrm>
            <a:custGeom>
              <a:rect b="b" l="l" r="r" t="t"/>
              <a:pathLst>
                <a:path extrusionOk="0" h="11833" w="11864">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64"/>
            <p:cNvSpPr/>
            <p:nvPr/>
          </p:nvSpPr>
          <p:spPr>
            <a:xfrm>
              <a:off x="1633225" y="3931850"/>
              <a:ext cx="293100" cy="292250"/>
            </a:xfrm>
            <a:custGeom>
              <a:rect b="b" l="l" r="r" t="t"/>
              <a:pathLst>
                <a:path extrusionOk="0" h="11690" w="11724">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64"/>
            <p:cNvSpPr/>
            <p:nvPr/>
          </p:nvSpPr>
          <p:spPr>
            <a:xfrm>
              <a:off x="1636800" y="3935450"/>
              <a:ext cx="289325" cy="288650"/>
            </a:xfrm>
            <a:custGeom>
              <a:rect b="b" l="l" r="r" t="t"/>
              <a:pathLst>
                <a:path extrusionOk="0" h="11546" w="11573">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64"/>
            <p:cNvSpPr/>
            <p:nvPr/>
          </p:nvSpPr>
          <p:spPr>
            <a:xfrm>
              <a:off x="1640300" y="3938925"/>
              <a:ext cx="285825" cy="285075"/>
            </a:xfrm>
            <a:custGeom>
              <a:rect b="b" l="l" r="r" t="t"/>
              <a:pathLst>
                <a:path extrusionOk="0" h="11403" w="11433">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64"/>
            <p:cNvSpPr/>
            <p:nvPr/>
          </p:nvSpPr>
          <p:spPr>
            <a:xfrm>
              <a:off x="1643875" y="3942525"/>
              <a:ext cx="282150" cy="281475"/>
            </a:xfrm>
            <a:custGeom>
              <a:rect b="b" l="l" r="r" t="t"/>
              <a:pathLst>
                <a:path extrusionOk="0" h="11259" w="11286">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64"/>
            <p:cNvSpPr/>
            <p:nvPr/>
          </p:nvSpPr>
          <p:spPr>
            <a:xfrm>
              <a:off x="1647475" y="3946000"/>
              <a:ext cx="278450" cy="277700"/>
            </a:xfrm>
            <a:custGeom>
              <a:rect b="b" l="l" r="r" t="t"/>
              <a:pathLst>
                <a:path extrusionOk="0" h="11108" w="11138">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64"/>
            <p:cNvSpPr/>
            <p:nvPr/>
          </p:nvSpPr>
          <p:spPr>
            <a:xfrm>
              <a:off x="1650850" y="3949600"/>
              <a:ext cx="274975" cy="274175"/>
            </a:xfrm>
            <a:custGeom>
              <a:rect b="b" l="l" r="r" t="t"/>
              <a:pathLst>
                <a:path extrusionOk="0" h="10967" w="10999">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64"/>
            <p:cNvSpPr/>
            <p:nvPr/>
          </p:nvSpPr>
          <p:spPr>
            <a:xfrm>
              <a:off x="1654450" y="3953175"/>
              <a:ext cx="271275" cy="270600"/>
            </a:xfrm>
            <a:custGeom>
              <a:rect b="b" l="l" r="r" t="t"/>
              <a:pathLst>
                <a:path extrusionOk="0" h="10824" w="10851">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64"/>
            <p:cNvSpPr/>
            <p:nvPr/>
          </p:nvSpPr>
          <p:spPr>
            <a:xfrm>
              <a:off x="1657925" y="3956675"/>
              <a:ext cx="267675" cy="266925"/>
            </a:xfrm>
            <a:custGeom>
              <a:rect b="b" l="l" r="r" t="t"/>
              <a:pathLst>
                <a:path extrusionOk="0" h="10677" w="10707">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64"/>
            <p:cNvSpPr/>
            <p:nvPr/>
          </p:nvSpPr>
          <p:spPr>
            <a:xfrm>
              <a:off x="1661500" y="3960250"/>
              <a:ext cx="264000" cy="263350"/>
            </a:xfrm>
            <a:custGeom>
              <a:rect b="b" l="l" r="r" t="t"/>
              <a:pathLst>
                <a:path extrusionOk="0" h="10534" w="1056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64"/>
            <p:cNvSpPr/>
            <p:nvPr/>
          </p:nvSpPr>
          <p:spPr>
            <a:xfrm>
              <a:off x="1665000" y="3963650"/>
              <a:ext cx="260400" cy="259850"/>
            </a:xfrm>
            <a:custGeom>
              <a:rect b="b" l="l" r="r" t="t"/>
              <a:pathLst>
                <a:path extrusionOk="0" h="10394" w="10416">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64"/>
            <p:cNvSpPr/>
            <p:nvPr/>
          </p:nvSpPr>
          <p:spPr>
            <a:xfrm>
              <a:off x="1668575" y="3967225"/>
              <a:ext cx="256825" cy="256275"/>
            </a:xfrm>
            <a:custGeom>
              <a:rect b="b" l="l" r="r" t="t"/>
              <a:pathLst>
                <a:path extrusionOk="0" h="10251" w="10273">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64"/>
            <p:cNvSpPr/>
            <p:nvPr/>
          </p:nvSpPr>
          <p:spPr>
            <a:xfrm>
              <a:off x="1672075" y="3970725"/>
              <a:ext cx="253225" cy="252525"/>
            </a:xfrm>
            <a:custGeom>
              <a:rect b="b" l="l" r="r" t="t"/>
              <a:pathLst>
                <a:path extrusionOk="0" h="10101" w="10129">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64"/>
            <p:cNvSpPr/>
            <p:nvPr/>
          </p:nvSpPr>
          <p:spPr>
            <a:xfrm>
              <a:off x="1675650" y="3974300"/>
              <a:ext cx="249450" cy="248950"/>
            </a:xfrm>
            <a:custGeom>
              <a:rect b="b" l="l" r="r" t="t"/>
              <a:pathLst>
                <a:path extrusionOk="0" h="9958" w="9978">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64"/>
            <p:cNvSpPr/>
            <p:nvPr/>
          </p:nvSpPr>
          <p:spPr>
            <a:xfrm>
              <a:off x="1679050" y="3977775"/>
              <a:ext cx="245950" cy="245300"/>
            </a:xfrm>
            <a:custGeom>
              <a:rect b="b" l="l" r="r" t="t"/>
              <a:pathLst>
                <a:path extrusionOk="0" h="9812" w="9838">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64"/>
            <p:cNvSpPr/>
            <p:nvPr/>
          </p:nvSpPr>
          <p:spPr>
            <a:xfrm>
              <a:off x="1682625" y="3981375"/>
              <a:ext cx="242375" cy="241700"/>
            </a:xfrm>
            <a:custGeom>
              <a:rect b="b" l="l" r="r" t="t"/>
              <a:pathLst>
                <a:path extrusionOk="0" h="9668" w="9695">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64"/>
            <p:cNvSpPr/>
            <p:nvPr/>
          </p:nvSpPr>
          <p:spPr>
            <a:xfrm>
              <a:off x="1686125" y="3984850"/>
              <a:ext cx="238875" cy="238100"/>
            </a:xfrm>
            <a:custGeom>
              <a:rect b="b" l="l" r="r" t="t"/>
              <a:pathLst>
                <a:path extrusionOk="0" h="9524" w="9555">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64"/>
            <p:cNvSpPr/>
            <p:nvPr/>
          </p:nvSpPr>
          <p:spPr>
            <a:xfrm>
              <a:off x="1689700" y="3988450"/>
              <a:ext cx="235200" cy="234500"/>
            </a:xfrm>
            <a:custGeom>
              <a:rect b="b" l="l" r="r" t="t"/>
              <a:pathLst>
                <a:path extrusionOk="0" h="9380" w="9408">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64"/>
            <p:cNvSpPr/>
            <p:nvPr/>
          </p:nvSpPr>
          <p:spPr>
            <a:xfrm>
              <a:off x="1693200" y="3991825"/>
              <a:ext cx="231500" cy="231025"/>
            </a:xfrm>
            <a:custGeom>
              <a:rect b="b" l="l" r="r" t="t"/>
              <a:pathLst>
                <a:path extrusionOk="0" h="9241" w="926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64"/>
            <p:cNvSpPr/>
            <p:nvPr/>
          </p:nvSpPr>
          <p:spPr>
            <a:xfrm>
              <a:off x="1696775" y="3995425"/>
              <a:ext cx="227800" cy="227425"/>
            </a:xfrm>
            <a:custGeom>
              <a:rect b="b" l="l" r="r" t="t"/>
              <a:pathLst>
                <a:path extrusionOk="0" h="9097" w="9112">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64"/>
            <p:cNvSpPr/>
            <p:nvPr/>
          </p:nvSpPr>
          <p:spPr>
            <a:xfrm>
              <a:off x="1700250" y="3998900"/>
              <a:ext cx="224325" cy="223650"/>
            </a:xfrm>
            <a:custGeom>
              <a:rect b="b" l="l" r="r" t="t"/>
              <a:pathLst>
                <a:path extrusionOk="0" h="8946" w="8973">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64"/>
            <p:cNvSpPr/>
            <p:nvPr/>
          </p:nvSpPr>
          <p:spPr>
            <a:xfrm>
              <a:off x="1703850" y="4002500"/>
              <a:ext cx="220725" cy="220050"/>
            </a:xfrm>
            <a:custGeom>
              <a:rect b="b" l="l" r="r" t="t"/>
              <a:pathLst>
                <a:path extrusionOk="0" h="8802" w="8829">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64"/>
            <p:cNvSpPr/>
            <p:nvPr/>
          </p:nvSpPr>
          <p:spPr>
            <a:xfrm>
              <a:off x="1707225" y="4005975"/>
              <a:ext cx="217250" cy="216475"/>
            </a:xfrm>
            <a:custGeom>
              <a:rect b="b" l="l" r="r" t="t"/>
              <a:pathLst>
                <a:path extrusionOk="0" h="8659" w="869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64"/>
            <p:cNvSpPr/>
            <p:nvPr/>
          </p:nvSpPr>
          <p:spPr>
            <a:xfrm>
              <a:off x="1710825" y="4009575"/>
              <a:ext cx="213550" cy="212875"/>
            </a:xfrm>
            <a:custGeom>
              <a:rect b="b" l="l" r="r" t="t"/>
              <a:pathLst>
                <a:path extrusionOk="0" h="8515" w="8542">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64"/>
            <p:cNvSpPr/>
            <p:nvPr/>
          </p:nvSpPr>
          <p:spPr>
            <a:xfrm>
              <a:off x="1714300" y="4013150"/>
              <a:ext cx="210075" cy="209300"/>
            </a:xfrm>
            <a:custGeom>
              <a:rect b="b" l="l" r="r" t="t"/>
              <a:pathLst>
                <a:path extrusionOk="0" h="8372" w="8403">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64"/>
            <p:cNvSpPr/>
            <p:nvPr/>
          </p:nvSpPr>
          <p:spPr>
            <a:xfrm>
              <a:off x="1717900" y="4016650"/>
              <a:ext cx="206375" cy="205700"/>
            </a:xfrm>
            <a:custGeom>
              <a:rect b="b" l="l" r="r" t="t"/>
              <a:pathLst>
                <a:path extrusionOk="0" h="8228" w="8255">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64"/>
            <p:cNvSpPr/>
            <p:nvPr/>
          </p:nvSpPr>
          <p:spPr>
            <a:xfrm>
              <a:off x="1721375" y="4020225"/>
              <a:ext cx="202900" cy="202125"/>
            </a:xfrm>
            <a:custGeom>
              <a:rect b="b" l="l" r="r" t="t"/>
              <a:pathLst>
                <a:path extrusionOk="0" h="8085" w="8116">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64"/>
            <p:cNvSpPr/>
            <p:nvPr/>
          </p:nvSpPr>
          <p:spPr>
            <a:xfrm>
              <a:off x="1724975" y="4023600"/>
              <a:ext cx="199000" cy="198425"/>
            </a:xfrm>
            <a:custGeom>
              <a:rect b="b" l="l" r="r" t="t"/>
              <a:pathLst>
                <a:path extrusionOk="0" h="7937" w="796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64"/>
            <p:cNvSpPr/>
            <p:nvPr/>
          </p:nvSpPr>
          <p:spPr>
            <a:xfrm>
              <a:off x="1728450" y="4027200"/>
              <a:ext cx="195525" cy="194825"/>
            </a:xfrm>
            <a:custGeom>
              <a:rect b="b" l="l" r="r" t="t"/>
              <a:pathLst>
                <a:path extrusionOk="0" h="7793" w="7821">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64"/>
            <p:cNvSpPr/>
            <p:nvPr/>
          </p:nvSpPr>
          <p:spPr>
            <a:xfrm>
              <a:off x="1732050" y="4030675"/>
              <a:ext cx="191825" cy="191250"/>
            </a:xfrm>
            <a:custGeom>
              <a:rect b="b" l="l" r="r" t="t"/>
              <a:pathLst>
                <a:path extrusionOk="0" h="7650" w="7673">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64"/>
            <p:cNvSpPr/>
            <p:nvPr/>
          </p:nvSpPr>
          <p:spPr>
            <a:xfrm>
              <a:off x="1735425" y="4034275"/>
              <a:ext cx="188450" cy="187650"/>
            </a:xfrm>
            <a:custGeom>
              <a:rect b="b" l="l" r="r" t="t"/>
              <a:pathLst>
                <a:path extrusionOk="0" h="7506" w="7538">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64"/>
            <p:cNvSpPr/>
            <p:nvPr/>
          </p:nvSpPr>
          <p:spPr>
            <a:xfrm>
              <a:off x="1739000" y="4037750"/>
              <a:ext cx="184775" cy="184075"/>
            </a:xfrm>
            <a:custGeom>
              <a:rect b="b" l="l" r="r" t="t"/>
              <a:pathLst>
                <a:path extrusionOk="0" h="7363" w="7391">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64"/>
            <p:cNvSpPr/>
            <p:nvPr/>
          </p:nvSpPr>
          <p:spPr>
            <a:xfrm>
              <a:off x="1742500" y="4041350"/>
              <a:ext cx="181050" cy="180475"/>
            </a:xfrm>
            <a:custGeom>
              <a:rect b="b" l="l" r="r" t="t"/>
              <a:pathLst>
                <a:path extrusionOk="0" h="7219" w="7242">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64"/>
            <p:cNvSpPr/>
            <p:nvPr/>
          </p:nvSpPr>
          <p:spPr>
            <a:xfrm>
              <a:off x="1746075" y="4044825"/>
              <a:ext cx="177475" cy="176900"/>
            </a:xfrm>
            <a:custGeom>
              <a:rect b="b" l="l" r="r" t="t"/>
              <a:pathLst>
                <a:path extrusionOk="0" h="7076" w="7099">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64"/>
            <p:cNvSpPr/>
            <p:nvPr/>
          </p:nvSpPr>
          <p:spPr>
            <a:xfrm>
              <a:off x="1749575" y="4048425"/>
              <a:ext cx="173875" cy="173300"/>
            </a:xfrm>
            <a:custGeom>
              <a:rect b="b" l="l" r="r" t="t"/>
              <a:pathLst>
                <a:path extrusionOk="0" h="6932" w="6955">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64"/>
            <p:cNvSpPr/>
            <p:nvPr/>
          </p:nvSpPr>
          <p:spPr>
            <a:xfrm>
              <a:off x="1753150" y="4051800"/>
              <a:ext cx="170300" cy="169625"/>
            </a:xfrm>
            <a:custGeom>
              <a:rect b="b" l="l" r="r" t="t"/>
              <a:pathLst>
                <a:path extrusionOk="0" h="6785" w="6812">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64"/>
            <p:cNvSpPr/>
            <p:nvPr/>
          </p:nvSpPr>
          <p:spPr>
            <a:xfrm>
              <a:off x="1756650" y="4055400"/>
              <a:ext cx="166600" cy="166025"/>
            </a:xfrm>
            <a:custGeom>
              <a:rect b="b" l="l" r="r" t="t"/>
              <a:pathLst>
                <a:path extrusionOk="0" h="6641" w="6664">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64"/>
            <p:cNvSpPr/>
            <p:nvPr/>
          </p:nvSpPr>
          <p:spPr>
            <a:xfrm>
              <a:off x="1760225" y="4058875"/>
              <a:ext cx="163025" cy="162450"/>
            </a:xfrm>
            <a:custGeom>
              <a:rect b="b" l="l" r="r" t="t"/>
              <a:pathLst>
                <a:path extrusionOk="0" h="6498" w="6521">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64"/>
            <p:cNvSpPr/>
            <p:nvPr/>
          </p:nvSpPr>
          <p:spPr>
            <a:xfrm>
              <a:off x="1763625" y="4062475"/>
              <a:ext cx="159425" cy="158850"/>
            </a:xfrm>
            <a:custGeom>
              <a:rect b="b" l="l" r="r" t="t"/>
              <a:pathLst>
                <a:path extrusionOk="0" h="6354" w="6377">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64"/>
            <p:cNvSpPr/>
            <p:nvPr/>
          </p:nvSpPr>
          <p:spPr>
            <a:xfrm>
              <a:off x="1767200" y="4065950"/>
              <a:ext cx="155850" cy="155275"/>
            </a:xfrm>
            <a:custGeom>
              <a:rect b="b" l="l" r="r" t="t"/>
              <a:pathLst>
                <a:path extrusionOk="0" h="6211" w="6234">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64"/>
            <p:cNvSpPr/>
            <p:nvPr/>
          </p:nvSpPr>
          <p:spPr>
            <a:xfrm>
              <a:off x="1770700" y="4069525"/>
              <a:ext cx="152150" cy="151700"/>
            </a:xfrm>
            <a:custGeom>
              <a:rect b="b" l="l" r="r" t="t"/>
              <a:pathLst>
                <a:path extrusionOk="0" h="6068" w="6086">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64"/>
            <p:cNvSpPr/>
            <p:nvPr/>
          </p:nvSpPr>
          <p:spPr>
            <a:xfrm>
              <a:off x="1774275" y="4073125"/>
              <a:ext cx="148575" cy="148100"/>
            </a:xfrm>
            <a:custGeom>
              <a:rect b="b" l="l" r="r" t="t"/>
              <a:pathLst>
                <a:path extrusionOk="0" h="5924" w="5943">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64"/>
            <p:cNvSpPr/>
            <p:nvPr/>
          </p:nvSpPr>
          <p:spPr>
            <a:xfrm>
              <a:off x="1777875" y="4076600"/>
              <a:ext cx="144875" cy="144400"/>
            </a:xfrm>
            <a:custGeom>
              <a:rect b="b" l="l" r="r" t="t"/>
              <a:pathLst>
                <a:path extrusionOk="0" h="5776" w="5795">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64"/>
            <p:cNvSpPr/>
            <p:nvPr/>
          </p:nvSpPr>
          <p:spPr>
            <a:xfrm>
              <a:off x="1781350" y="4080200"/>
              <a:ext cx="141400" cy="140700"/>
            </a:xfrm>
            <a:custGeom>
              <a:rect b="b" l="l" r="r" t="t"/>
              <a:pathLst>
                <a:path extrusionOk="0" h="5628" w="5656">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64"/>
            <p:cNvSpPr/>
            <p:nvPr/>
          </p:nvSpPr>
          <p:spPr>
            <a:xfrm>
              <a:off x="1784950" y="4083575"/>
              <a:ext cx="137575" cy="137225"/>
            </a:xfrm>
            <a:custGeom>
              <a:rect b="b" l="l" r="r" t="t"/>
              <a:pathLst>
                <a:path extrusionOk="0" h="5489" w="5503">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64"/>
            <p:cNvSpPr/>
            <p:nvPr/>
          </p:nvSpPr>
          <p:spPr>
            <a:xfrm>
              <a:off x="1788425" y="4087175"/>
              <a:ext cx="134000" cy="133625"/>
            </a:xfrm>
            <a:custGeom>
              <a:rect b="b" l="l" r="r" t="t"/>
              <a:pathLst>
                <a:path extrusionOk="0" h="5345" w="536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64"/>
            <p:cNvSpPr/>
            <p:nvPr/>
          </p:nvSpPr>
          <p:spPr>
            <a:xfrm>
              <a:off x="1791900" y="4090650"/>
              <a:ext cx="130525" cy="130025"/>
            </a:xfrm>
            <a:custGeom>
              <a:rect b="b" l="l" r="r" t="t"/>
              <a:pathLst>
                <a:path extrusionOk="0" h="5201" w="5221">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64"/>
            <p:cNvSpPr/>
            <p:nvPr/>
          </p:nvSpPr>
          <p:spPr>
            <a:xfrm>
              <a:off x="1795400" y="4094250"/>
              <a:ext cx="127025" cy="126425"/>
            </a:xfrm>
            <a:custGeom>
              <a:rect b="b" l="l" r="r" t="t"/>
              <a:pathLst>
                <a:path extrusionOk="0" h="5057" w="5081">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64"/>
            <p:cNvSpPr/>
            <p:nvPr/>
          </p:nvSpPr>
          <p:spPr>
            <a:xfrm>
              <a:off x="1798975" y="4097725"/>
              <a:ext cx="123450" cy="122775"/>
            </a:xfrm>
            <a:custGeom>
              <a:rect b="b" l="l" r="r" t="t"/>
              <a:pathLst>
                <a:path extrusionOk="0" h="4911" w="4938">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64"/>
            <p:cNvSpPr/>
            <p:nvPr/>
          </p:nvSpPr>
          <p:spPr>
            <a:xfrm>
              <a:off x="1802475" y="4101325"/>
              <a:ext cx="119750" cy="119175"/>
            </a:xfrm>
            <a:custGeom>
              <a:rect b="b" l="l" r="r" t="t"/>
              <a:pathLst>
                <a:path extrusionOk="0" h="4767" w="479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64"/>
            <p:cNvSpPr/>
            <p:nvPr/>
          </p:nvSpPr>
          <p:spPr>
            <a:xfrm>
              <a:off x="1806050" y="4104800"/>
              <a:ext cx="116175" cy="115475"/>
            </a:xfrm>
            <a:custGeom>
              <a:rect b="b" l="l" r="r" t="t"/>
              <a:pathLst>
                <a:path extrusionOk="0" h="4619" w="4647">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64"/>
            <p:cNvSpPr/>
            <p:nvPr/>
          </p:nvSpPr>
          <p:spPr>
            <a:xfrm>
              <a:off x="1809550" y="4108400"/>
              <a:ext cx="112475" cy="111875"/>
            </a:xfrm>
            <a:custGeom>
              <a:rect b="b" l="l" r="r" t="t"/>
              <a:pathLst>
                <a:path extrusionOk="0" h="4475" w="4499">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64"/>
            <p:cNvSpPr/>
            <p:nvPr/>
          </p:nvSpPr>
          <p:spPr>
            <a:xfrm>
              <a:off x="1813125" y="4111775"/>
              <a:ext cx="108900" cy="108400"/>
            </a:xfrm>
            <a:custGeom>
              <a:rect b="b" l="l" r="r" t="t"/>
              <a:pathLst>
                <a:path extrusionOk="0" h="4336" w="4356">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64"/>
            <p:cNvSpPr/>
            <p:nvPr/>
          </p:nvSpPr>
          <p:spPr>
            <a:xfrm>
              <a:off x="1816625" y="4115350"/>
              <a:ext cx="105300" cy="104925"/>
            </a:xfrm>
            <a:custGeom>
              <a:rect b="b" l="l" r="r" t="t"/>
              <a:pathLst>
                <a:path extrusionOk="0" h="4197" w="4212">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64"/>
            <p:cNvSpPr/>
            <p:nvPr/>
          </p:nvSpPr>
          <p:spPr>
            <a:xfrm>
              <a:off x="1820100" y="4118850"/>
              <a:ext cx="101725" cy="101325"/>
            </a:xfrm>
            <a:custGeom>
              <a:rect b="b" l="l" r="r" t="t"/>
              <a:pathLst>
                <a:path extrusionOk="0" h="4053" w="4069">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64"/>
            <p:cNvSpPr/>
            <p:nvPr/>
          </p:nvSpPr>
          <p:spPr>
            <a:xfrm>
              <a:off x="1823575" y="4122425"/>
              <a:ext cx="98150" cy="97750"/>
            </a:xfrm>
            <a:custGeom>
              <a:rect b="b" l="l" r="r" t="t"/>
              <a:pathLst>
                <a:path extrusionOk="0" h="3910" w="3926">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64"/>
            <p:cNvSpPr/>
            <p:nvPr/>
          </p:nvSpPr>
          <p:spPr>
            <a:xfrm>
              <a:off x="1827175" y="4126025"/>
              <a:ext cx="94550" cy="94150"/>
            </a:xfrm>
            <a:custGeom>
              <a:rect b="b" l="l" r="r" t="t"/>
              <a:pathLst>
                <a:path extrusionOk="0" h="3766" w="3782">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64"/>
            <p:cNvSpPr/>
            <p:nvPr/>
          </p:nvSpPr>
          <p:spPr>
            <a:xfrm>
              <a:off x="1830650" y="4129500"/>
              <a:ext cx="90850" cy="90475"/>
            </a:xfrm>
            <a:custGeom>
              <a:rect b="b" l="l" r="r" t="t"/>
              <a:pathLst>
                <a:path extrusionOk="0" h="3619" w="3634">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64"/>
            <p:cNvSpPr/>
            <p:nvPr/>
          </p:nvSpPr>
          <p:spPr>
            <a:xfrm>
              <a:off x="1834250" y="4133100"/>
              <a:ext cx="87150" cy="86750"/>
            </a:xfrm>
            <a:custGeom>
              <a:rect b="b" l="l" r="r" t="t"/>
              <a:pathLst>
                <a:path extrusionOk="0" h="3470" w="3486">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64"/>
            <p:cNvSpPr/>
            <p:nvPr/>
          </p:nvSpPr>
          <p:spPr>
            <a:xfrm>
              <a:off x="1837725" y="4136575"/>
              <a:ext cx="83575" cy="83175"/>
            </a:xfrm>
            <a:custGeom>
              <a:rect b="b" l="l" r="r" t="t"/>
              <a:pathLst>
                <a:path extrusionOk="0" h="3327" w="3343">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64"/>
            <p:cNvSpPr/>
            <p:nvPr/>
          </p:nvSpPr>
          <p:spPr>
            <a:xfrm>
              <a:off x="1841325" y="4140175"/>
              <a:ext cx="79975" cy="79575"/>
            </a:xfrm>
            <a:custGeom>
              <a:rect b="b" l="l" r="r" t="t"/>
              <a:pathLst>
                <a:path extrusionOk="0" h="3183" w="3199">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64"/>
            <p:cNvSpPr/>
            <p:nvPr/>
          </p:nvSpPr>
          <p:spPr>
            <a:xfrm>
              <a:off x="1844800" y="4143550"/>
              <a:ext cx="76400" cy="76100"/>
            </a:xfrm>
            <a:custGeom>
              <a:rect b="b" l="l" r="r" t="t"/>
              <a:pathLst>
                <a:path extrusionOk="0" h="3044" w="3056">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64"/>
            <p:cNvSpPr/>
            <p:nvPr/>
          </p:nvSpPr>
          <p:spPr>
            <a:xfrm>
              <a:off x="1848300" y="4147150"/>
              <a:ext cx="72700" cy="72500"/>
            </a:xfrm>
            <a:custGeom>
              <a:rect b="b" l="l" r="r" t="t"/>
              <a:pathLst>
                <a:path extrusionOk="0" h="2900" w="2908">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64"/>
            <p:cNvSpPr/>
            <p:nvPr/>
          </p:nvSpPr>
          <p:spPr>
            <a:xfrm>
              <a:off x="1851775" y="4150625"/>
              <a:ext cx="69125" cy="68825"/>
            </a:xfrm>
            <a:custGeom>
              <a:rect b="b" l="l" r="r" t="t"/>
              <a:pathLst>
                <a:path extrusionOk="0" h="2753" w="2765">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64"/>
            <p:cNvSpPr/>
            <p:nvPr/>
          </p:nvSpPr>
          <p:spPr>
            <a:xfrm>
              <a:off x="1855375" y="4154200"/>
              <a:ext cx="65525" cy="65250"/>
            </a:xfrm>
            <a:custGeom>
              <a:rect b="b" l="l" r="r" t="t"/>
              <a:pathLst>
                <a:path extrusionOk="0" h="2610" w="2621">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64"/>
            <p:cNvSpPr/>
            <p:nvPr/>
          </p:nvSpPr>
          <p:spPr>
            <a:xfrm>
              <a:off x="1858850" y="4157700"/>
              <a:ext cx="62050" cy="61550"/>
            </a:xfrm>
            <a:custGeom>
              <a:rect b="b" l="l" r="r" t="t"/>
              <a:pathLst>
                <a:path extrusionOk="0" h="2462" w="2482">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64"/>
            <p:cNvSpPr/>
            <p:nvPr/>
          </p:nvSpPr>
          <p:spPr>
            <a:xfrm>
              <a:off x="1862450" y="4161275"/>
              <a:ext cx="58350" cy="57975"/>
            </a:xfrm>
            <a:custGeom>
              <a:rect b="b" l="l" r="r" t="t"/>
              <a:pathLst>
                <a:path extrusionOk="0" h="2319" w="2334">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64"/>
            <p:cNvSpPr/>
            <p:nvPr/>
          </p:nvSpPr>
          <p:spPr>
            <a:xfrm>
              <a:off x="1865925" y="4164775"/>
              <a:ext cx="54775" cy="54375"/>
            </a:xfrm>
            <a:custGeom>
              <a:rect b="b" l="l" r="r" t="t"/>
              <a:pathLst>
                <a:path extrusionOk="0" h="2175" w="2191">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64"/>
            <p:cNvSpPr/>
            <p:nvPr/>
          </p:nvSpPr>
          <p:spPr>
            <a:xfrm>
              <a:off x="1869500" y="4168350"/>
              <a:ext cx="50975" cy="50800"/>
            </a:xfrm>
            <a:custGeom>
              <a:rect b="b" l="l" r="r" t="t"/>
              <a:pathLst>
                <a:path extrusionOk="0" h="2032" w="2039">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64"/>
            <p:cNvSpPr/>
            <p:nvPr/>
          </p:nvSpPr>
          <p:spPr>
            <a:xfrm>
              <a:off x="1873000" y="4171750"/>
              <a:ext cx="47475" cy="47200"/>
            </a:xfrm>
            <a:custGeom>
              <a:rect b="b" l="l" r="r" t="t"/>
              <a:pathLst>
                <a:path extrusionOk="0" h="1888" w="1899">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64"/>
            <p:cNvSpPr/>
            <p:nvPr/>
          </p:nvSpPr>
          <p:spPr>
            <a:xfrm>
              <a:off x="1876475" y="4175325"/>
              <a:ext cx="43900" cy="43625"/>
            </a:xfrm>
            <a:custGeom>
              <a:rect b="b" l="l" r="r" t="t"/>
              <a:pathLst>
                <a:path extrusionOk="0" h="1745" w="1756">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64"/>
            <p:cNvSpPr/>
            <p:nvPr/>
          </p:nvSpPr>
          <p:spPr>
            <a:xfrm>
              <a:off x="1879975" y="4178825"/>
              <a:ext cx="40400" cy="40025"/>
            </a:xfrm>
            <a:custGeom>
              <a:rect b="b" l="l" r="r" t="t"/>
              <a:pathLst>
                <a:path extrusionOk="0" h="1601" w="1616">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64"/>
            <p:cNvSpPr/>
            <p:nvPr/>
          </p:nvSpPr>
          <p:spPr>
            <a:xfrm>
              <a:off x="1883550" y="4182400"/>
              <a:ext cx="36725" cy="36450"/>
            </a:xfrm>
            <a:custGeom>
              <a:rect b="b" l="l" r="r" t="t"/>
              <a:pathLst>
                <a:path extrusionOk="0" h="1458" w="1469">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64"/>
            <p:cNvSpPr/>
            <p:nvPr/>
          </p:nvSpPr>
          <p:spPr>
            <a:xfrm>
              <a:off x="1887050" y="4186000"/>
              <a:ext cx="33225" cy="32725"/>
            </a:xfrm>
            <a:custGeom>
              <a:rect b="b" l="l" r="r" t="t"/>
              <a:pathLst>
                <a:path extrusionOk="0" h="1309" w="1329">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64"/>
            <p:cNvSpPr/>
            <p:nvPr/>
          </p:nvSpPr>
          <p:spPr>
            <a:xfrm>
              <a:off x="1890625" y="4189475"/>
              <a:ext cx="29550" cy="29050"/>
            </a:xfrm>
            <a:custGeom>
              <a:rect b="b" l="l" r="r" t="t"/>
              <a:pathLst>
                <a:path extrusionOk="0" h="1162" w="1182">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64"/>
            <p:cNvSpPr/>
            <p:nvPr/>
          </p:nvSpPr>
          <p:spPr>
            <a:xfrm>
              <a:off x="2236000" y="3946100"/>
              <a:ext cx="276000" cy="275350"/>
            </a:xfrm>
            <a:custGeom>
              <a:rect b="b" l="l" r="r" t="t"/>
              <a:pathLst>
                <a:path extrusionOk="0" h="11014" w="1104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64"/>
            <p:cNvSpPr/>
            <p:nvPr/>
          </p:nvSpPr>
          <p:spPr>
            <a:xfrm>
              <a:off x="2239075" y="3949075"/>
              <a:ext cx="272925" cy="272075"/>
            </a:xfrm>
            <a:custGeom>
              <a:rect b="b" l="l" r="r" t="t"/>
              <a:pathLst>
                <a:path extrusionOk="0" h="10883" w="10917">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64"/>
            <p:cNvSpPr/>
            <p:nvPr/>
          </p:nvSpPr>
          <p:spPr>
            <a:xfrm>
              <a:off x="2242050" y="3952150"/>
              <a:ext cx="269825" cy="269075"/>
            </a:xfrm>
            <a:custGeom>
              <a:rect b="b" l="l" r="r" t="t"/>
              <a:pathLst>
                <a:path extrusionOk="0" h="10763" w="10793">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64"/>
            <p:cNvSpPr/>
            <p:nvPr/>
          </p:nvSpPr>
          <p:spPr>
            <a:xfrm>
              <a:off x="2245125" y="3955225"/>
              <a:ext cx="266650" cy="265825"/>
            </a:xfrm>
            <a:custGeom>
              <a:rect b="b" l="l" r="r" t="t"/>
              <a:pathLst>
                <a:path extrusionOk="0" h="10633" w="10666">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64"/>
            <p:cNvSpPr/>
            <p:nvPr/>
          </p:nvSpPr>
          <p:spPr>
            <a:xfrm>
              <a:off x="2248200" y="3958100"/>
              <a:ext cx="263575" cy="262925"/>
            </a:xfrm>
            <a:custGeom>
              <a:rect b="b" l="l" r="r" t="t"/>
              <a:pathLst>
                <a:path extrusionOk="0" h="10517" w="10543">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64"/>
            <p:cNvSpPr/>
            <p:nvPr/>
          </p:nvSpPr>
          <p:spPr>
            <a:xfrm>
              <a:off x="2251075" y="3961275"/>
              <a:ext cx="260600" cy="259750"/>
            </a:xfrm>
            <a:custGeom>
              <a:rect b="b" l="l" r="r" t="t"/>
              <a:pathLst>
                <a:path extrusionOk="0" h="10390" w="10424">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64"/>
            <p:cNvSpPr/>
            <p:nvPr/>
          </p:nvSpPr>
          <p:spPr>
            <a:xfrm>
              <a:off x="2254150" y="3964150"/>
              <a:ext cx="257525" cy="256675"/>
            </a:xfrm>
            <a:custGeom>
              <a:rect b="b" l="l" r="r" t="t"/>
              <a:pathLst>
                <a:path extrusionOk="0" h="10267" w="10301">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64"/>
            <p:cNvSpPr/>
            <p:nvPr/>
          </p:nvSpPr>
          <p:spPr>
            <a:xfrm>
              <a:off x="2257125" y="3967225"/>
              <a:ext cx="254250" cy="253700"/>
            </a:xfrm>
            <a:custGeom>
              <a:rect b="b" l="l" r="r" t="t"/>
              <a:pathLst>
                <a:path extrusionOk="0" h="10148" w="1017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64"/>
            <p:cNvSpPr/>
            <p:nvPr/>
          </p:nvSpPr>
          <p:spPr>
            <a:xfrm>
              <a:off x="2260200" y="3970300"/>
              <a:ext cx="251275" cy="250525"/>
            </a:xfrm>
            <a:custGeom>
              <a:rect b="b" l="l" r="r" t="t"/>
              <a:pathLst>
                <a:path extrusionOk="0" h="10021" w="10051">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64"/>
            <p:cNvSpPr/>
            <p:nvPr/>
          </p:nvSpPr>
          <p:spPr>
            <a:xfrm>
              <a:off x="2263175" y="3973275"/>
              <a:ext cx="248200" cy="247425"/>
            </a:xfrm>
            <a:custGeom>
              <a:rect b="b" l="l" r="r" t="t"/>
              <a:pathLst>
                <a:path extrusionOk="0" h="9897" w="9928">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64"/>
            <p:cNvSpPr/>
            <p:nvPr/>
          </p:nvSpPr>
          <p:spPr>
            <a:xfrm>
              <a:off x="2266250" y="3976350"/>
              <a:ext cx="245025" cy="244475"/>
            </a:xfrm>
            <a:custGeom>
              <a:rect b="b" l="l" r="r" t="t"/>
              <a:pathLst>
                <a:path extrusionOk="0" h="9779" w="9801">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64"/>
            <p:cNvSpPr/>
            <p:nvPr/>
          </p:nvSpPr>
          <p:spPr>
            <a:xfrm>
              <a:off x="2269325" y="3979325"/>
              <a:ext cx="241950" cy="241200"/>
            </a:xfrm>
            <a:custGeom>
              <a:rect b="b" l="l" r="r" t="t"/>
              <a:pathLst>
                <a:path extrusionOk="0" h="9648" w="9678">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64"/>
            <p:cNvSpPr/>
            <p:nvPr/>
          </p:nvSpPr>
          <p:spPr>
            <a:xfrm>
              <a:off x="2272275" y="3982400"/>
              <a:ext cx="238900" cy="238125"/>
            </a:xfrm>
            <a:custGeom>
              <a:rect b="b" l="l" r="r" t="t"/>
              <a:pathLst>
                <a:path extrusionOk="0" h="9525" w="9556">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64"/>
            <p:cNvSpPr/>
            <p:nvPr/>
          </p:nvSpPr>
          <p:spPr>
            <a:xfrm>
              <a:off x="2275350" y="3985475"/>
              <a:ext cx="235825" cy="234950"/>
            </a:xfrm>
            <a:custGeom>
              <a:rect b="b" l="l" r="r" t="t"/>
              <a:pathLst>
                <a:path extrusionOk="0" h="9398" w="9433">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64"/>
            <p:cNvSpPr/>
            <p:nvPr/>
          </p:nvSpPr>
          <p:spPr>
            <a:xfrm>
              <a:off x="2278225" y="3988450"/>
              <a:ext cx="232950" cy="231975"/>
            </a:xfrm>
            <a:custGeom>
              <a:rect b="b" l="l" r="r" t="t"/>
              <a:pathLst>
                <a:path extrusionOk="0" h="9279" w="9318">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64"/>
            <p:cNvSpPr/>
            <p:nvPr/>
          </p:nvSpPr>
          <p:spPr>
            <a:xfrm>
              <a:off x="2281300" y="3991425"/>
              <a:ext cx="229550" cy="228975"/>
            </a:xfrm>
            <a:custGeom>
              <a:rect b="b" l="l" r="r" t="t"/>
              <a:pathLst>
                <a:path extrusionOk="0" h="9159" w="9182">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64"/>
            <p:cNvSpPr/>
            <p:nvPr/>
          </p:nvSpPr>
          <p:spPr>
            <a:xfrm>
              <a:off x="2284375" y="3994400"/>
              <a:ext cx="226575" cy="225800"/>
            </a:xfrm>
            <a:custGeom>
              <a:rect b="b" l="l" r="r" t="t"/>
              <a:pathLst>
                <a:path extrusionOk="0" h="9032" w="9063">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64"/>
            <p:cNvSpPr/>
            <p:nvPr/>
          </p:nvSpPr>
          <p:spPr>
            <a:xfrm>
              <a:off x="2287350" y="3997475"/>
              <a:ext cx="223400" cy="222825"/>
            </a:xfrm>
            <a:custGeom>
              <a:rect b="b" l="l" r="r" t="t"/>
              <a:pathLst>
                <a:path extrusionOk="0" h="8913" w="8936">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64"/>
            <p:cNvSpPr/>
            <p:nvPr/>
          </p:nvSpPr>
          <p:spPr>
            <a:xfrm>
              <a:off x="2290425" y="4000550"/>
              <a:ext cx="220325" cy="219650"/>
            </a:xfrm>
            <a:custGeom>
              <a:rect b="b" l="l" r="r" t="t"/>
              <a:pathLst>
                <a:path extrusionOk="0" h="8786" w="8813">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64"/>
            <p:cNvSpPr/>
            <p:nvPr/>
          </p:nvSpPr>
          <p:spPr>
            <a:xfrm>
              <a:off x="2293400" y="4003525"/>
              <a:ext cx="217350" cy="216475"/>
            </a:xfrm>
            <a:custGeom>
              <a:rect b="b" l="l" r="r" t="t"/>
              <a:pathLst>
                <a:path extrusionOk="0" h="8659" w="8694">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64"/>
            <p:cNvSpPr/>
            <p:nvPr/>
          </p:nvSpPr>
          <p:spPr>
            <a:xfrm>
              <a:off x="2296475" y="4006600"/>
              <a:ext cx="213975" cy="213600"/>
            </a:xfrm>
            <a:custGeom>
              <a:rect b="b" l="l" r="r" t="t"/>
              <a:pathLst>
                <a:path extrusionOk="0" h="8544" w="8559">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64"/>
            <p:cNvSpPr/>
            <p:nvPr/>
          </p:nvSpPr>
          <p:spPr>
            <a:xfrm>
              <a:off x="2299550" y="4009575"/>
              <a:ext cx="210900" cy="210300"/>
            </a:xfrm>
            <a:custGeom>
              <a:rect b="b" l="l" r="r" t="t"/>
              <a:pathLst>
                <a:path extrusionOk="0" h="8412" w="8436">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64"/>
            <p:cNvSpPr/>
            <p:nvPr/>
          </p:nvSpPr>
          <p:spPr>
            <a:xfrm>
              <a:off x="2302525" y="4012650"/>
              <a:ext cx="207825" cy="207225"/>
            </a:xfrm>
            <a:custGeom>
              <a:rect b="b" l="l" r="r" t="t"/>
              <a:pathLst>
                <a:path extrusionOk="0" h="8289" w="8313">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64"/>
            <p:cNvSpPr/>
            <p:nvPr/>
          </p:nvSpPr>
          <p:spPr>
            <a:xfrm>
              <a:off x="2305600" y="4015725"/>
              <a:ext cx="204750" cy="204050"/>
            </a:xfrm>
            <a:custGeom>
              <a:rect b="b" l="l" r="r" t="t"/>
              <a:pathLst>
                <a:path extrusionOk="0" h="8162" w="819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64"/>
            <p:cNvSpPr/>
            <p:nvPr/>
          </p:nvSpPr>
          <p:spPr>
            <a:xfrm>
              <a:off x="2308475" y="4018700"/>
              <a:ext cx="201775" cy="201075"/>
            </a:xfrm>
            <a:custGeom>
              <a:rect b="b" l="l" r="r" t="t"/>
              <a:pathLst>
                <a:path extrusionOk="0" h="8043" w="8071">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64"/>
            <p:cNvSpPr/>
            <p:nvPr/>
          </p:nvSpPr>
          <p:spPr>
            <a:xfrm>
              <a:off x="2311550" y="4021775"/>
              <a:ext cx="198700" cy="198000"/>
            </a:xfrm>
            <a:custGeom>
              <a:rect b="b" l="l" r="r" t="t"/>
              <a:pathLst>
                <a:path extrusionOk="0" h="7920" w="7948">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64"/>
            <p:cNvSpPr/>
            <p:nvPr/>
          </p:nvSpPr>
          <p:spPr>
            <a:xfrm>
              <a:off x="2314525" y="4024625"/>
              <a:ext cx="195625" cy="194875"/>
            </a:xfrm>
            <a:custGeom>
              <a:rect b="b" l="l" r="r" t="t"/>
              <a:pathLst>
                <a:path extrusionOk="0" h="7795" w="7825">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64"/>
            <p:cNvSpPr/>
            <p:nvPr/>
          </p:nvSpPr>
          <p:spPr>
            <a:xfrm>
              <a:off x="2317600" y="4027700"/>
              <a:ext cx="192550" cy="191975"/>
            </a:xfrm>
            <a:custGeom>
              <a:rect b="b" l="l" r="r" t="t"/>
              <a:pathLst>
                <a:path extrusionOk="0" h="7679" w="7702">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64"/>
            <p:cNvSpPr/>
            <p:nvPr/>
          </p:nvSpPr>
          <p:spPr>
            <a:xfrm>
              <a:off x="2320675" y="4030775"/>
              <a:ext cx="189250" cy="188725"/>
            </a:xfrm>
            <a:custGeom>
              <a:rect b="b" l="l" r="r" t="t"/>
              <a:pathLst>
                <a:path extrusionOk="0" h="7549" w="757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64"/>
            <p:cNvSpPr/>
            <p:nvPr/>
          </p:nvSpPr>
          <p:spPr>
            <a:xfrm>
              <a:off x="2323650" y="4033750"/>
              <a:ext cx="186275" cy="185625"/>
            </a:xfrm>
            <a:custGeom>
              <a:rect b="b" l="l" r="r" t="t"/>
              <a:pathLst>
                <a:path extrusionOk="0" h="7425" w="7451">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64"/>
            <p:cNvSpPr/>
            <p:nvPr/>
          </p:nvSpPr>
          <p:spPr>
            <a:xfrm>
              <a:off x="2326725" y="4036825"/>
              <a:ext cx="183100" cy="182550"/>
            </a:xfrm>
            <a:custGeom>
              <a:rect b="b" l="l" r="r" t="t"/>
              <a:pathLst>
                <a:path extrusionOk="0" h="7302" w="7324">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64"/>
            <p:cNvSpPr/>
            <p:nvPr/>
          </p:nvSpPr>
          <p:spPr>
            <a:xfrm>
              <a:off x="2329700" y="4039800"/>
              <a:ext cx="180125" cy="179475"/>
            </a:xfrm>
            <a:custGeom>
              <a:rect b="b" l="l" r="r" t="t"/>
              <a:pathLst>
                <a:path extrusionOk="0" h="7179" w="7205">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64"/>
            <p:cNvSpPr/>
            <p:nvPr/>
          </p:nvSpPr>
          <p:spPr>
            <a:xfrm>
              <a:off x="2332775" y="4042875"/>
              <a:ext cx="176850" cy="176400"/>
            </a:xfrm>
            <a:custGeom>
              <a:rect b="b" l="l" r="r" t="t"/>
              <a:pathLst>
                <a:path extrusionOk="0" h="7056" w="7074">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64"/>
            <p:cNvSpPr/>
            <p:nvPr/>
          </p:nvSpPr>
          <p:spPr>
            <a:xfrm>
              <a:off x="2335850" y="4045950"/>
              <a:ext cx="173875" cy="173225"/>
            </a:xfrm>
            <a:custGeom>
              <a:rect b="b" l="l" r="r" t="t"/>
              <a:pathLst>
                <a:path extrusionOk="0" h="6929" w="6955">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64"/>
            <p:cNvSpPr/>
            <p:nvPr/>
          </p:nvSpPr>
          <p:spPr>
            <a:xfrm>
              <a:off x="2338725" y="4048925"/>
              <a:ext cx="170900" cy="170225"/>
            </a:xfrm>
            <a:custGeom>
              <a:rect b="b" l="l" r="r" t="t"/>
              <a:pathLst>
                <a:path extrusionOk="0" h="6809" w="6836">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64"/>
            <p:cNvSpPr/>
            <p:nvPr/>
          </p:nvSpPr>
          <p:spPr>
            <a:xfrm>
              <a:off x="2341800" y="4052000"/>
              <a:ext cx="167625" cy="166950"/>
            </a:xfrm>
            <a:custGeom>
              <a:rect b="b" l="l" r="r" t="t"/>
              <a:pathLst>
                <a:path extrusionOk="0" h="6678" w="6705">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64"/>
            <p:cNvSpPr/>
            <p:nvPr/>
          </p:nvSpPr>
          <p:spPr>
            <a:xfrm>
              <a:off x="2344775" y="4054875"/>
              <a:ext cx="164650" cy="163975"/>
            </a:xfrm>
            <a:custGeom>
              <a:rect b="b" l="l" r="r" t="t"/>
              <a:pathLst>
                <a:path extrusionOk="0" h="6559" w="6586">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64"/>
            <p:cNvSpPr/>
            <p:nvPr/>
          </p:nvSpPr>
          <p:spPr>
            <a:xfrm>
              <a:off x="2347850" y="4057950"/>
              <a:ext cx="161375" cy="161050"/>
            </a:xfrm>
            <a:custGeom>
              <a:rect b="b" l="l" r="r" t="t"/>
              <a:pathLst>
                <a:path extrusionOk="0" h="6442" w="6455">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64"/>
            <p:cNvSpPr/>
            <p:nvPr/>
          </p:nvSpPr>
          <p:spPr>
            <a:xfrm>
              <a:off x="2350800" y="4061025"/>
              <a:ext cx="158425" cy="157825"/>
            </a:xfrm>
            <a:custGeom>
              <a:rect b="b" l="l" r="r" t="t"/>
              <a:pathLst>
                <a:path extrusionOk="0" h="6313" w="6337">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64"/>
            <p:cNvSpPr/>
            <p:nvPr/>
          </p:nvSpPr>
          <p:spPr>
            <a:xfrm>
              <a:off x="2353875" y="4064000"/>
              <a:ext cx="155350" cy="154750"/>
            </a:xfrm>
            <a:custGeom>
              <a:rect b="b" l="l" r="r" t="t"/>
              <a:pathLst>
                <a:path extrusionOk="0" h="6190" w="6214">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64"/>
            <p:cNvSpPr/>
            <p:nvPr/>
          </p:nvSpPr>
          <p:spPr>
            <a:xfrm>
              <a:off x="2356950" y="4067075"/>
              <a:ext cx="152075" cy="151700"/>
            </a:xfrm>
            <a:custGeom>
              <a:rect b="b" l="l" r="r" t="t"/>
              <a:pathLst>
                <a:path extrusionOk="0" h="6068" w="6083">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64"/>
            <p:cNvSpPr/>
            <p:nvPr/>
          </p:nvSpPr>
          <p:spPr>
            <a:xfrm>
              <a:off x="2359925" y="4070050"/>
              <a:ext cx="149200" cy="148600"/>
            </a:xfrm>
            <a:custGeom>
              <a:rect b="b" l="l" r="r" t="t"/>
              <a:pathLst>
                <a:path extrusionOk="0" h="5944" w="5968">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64"/>
            <p:cNvSpPr/>
            <p:nvPr/>
          </p:nvSpPr>
          <p:spPr>
            <a:xfrm>
              <a:off x="2363000" y="4073125"/>
              <a:ext cx="145900" cy="145525"/>
            </a:xfrm>
            <a:custGeom>
              <a:rect b="b" l="l" r="r" t="t"/>
              <a:pathLst>
                <a:path extrusionOk="0" h="5821" w="5836">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64"/>
            <p:cNvSpPr/>
            <p:nvPr/>
          </p:nvSpPr>
          <p:spPr>
            <a:xfrm>
              <a:off x="2365875" y="4076200"/>
              <a:ext cx="142925" cy="142225"/>
            </a:xfrm>
            <a:custGeom>
              <a:rect b="b" l="l" r="r" t="t"/>
              <a:pathLst>
                <a:path extrusionOk="0" h="5689" w="5717">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64"/>
            <p:cNvSpPr/>
            <p:nvPr/>
          </p:nvSpPr>
          <p:spPr>
            <a:xfrm>
              <a:off x="2368950" y="4079175"/>
              <a:ext cx="139950" cy="139275"/>
            </a:xfrm>
            <a:custGeom>
              <a:rect b="b" l="l" r="r" t="t"/>
              <a:pathLst>
                <a:path extrusionOk="0" h="5571" w="5598">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64"/>
            <p:cNvSpPr/>
            <p:nvPr/>
          </p:nvSpPr>
          <p:spPr>
            <a:xfrm>
              <a:off x="2372025" y="4082250"/>
              <a:ext cx="136675" cy="136100"/>
            </a:xfrm>
            <a:custGeom>
              <a:rect b="b" l="l" r="r" t="t"/>
              <a:pathLst>
                <a:path extrusionOk="0" h="5444" w="5467">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64"/>
            <p:cNvSpPr/>
            <p:nvPr/>
          </p:nvSpPr>
          <p:spPr>
            <a:xfrm>
              <a:off x="2375000" y="4085125"/>
              <a:ext cx="133700" cy="133100"/>
            </a:xfrm>
            <a:custGeom>
              <a:rect b="b" l="l" r="r" t="t"/>
              <a:pathLst>
                <a:path extrusionOk="0" h="5324" w="5348">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64"/>
            <p:cNvSpPr/>
            <p:nvPr/>
          </p:nvSpPr>
          <p:spPr>
            <a:xfrm>
              <a:off x="2378075" y="4088200"/>
              <a:ext cx="130525" cy="130150"/>
            </a:xfrm>
            <a:custGeom>
              <a:rect b="b" l="l" r="r" t="t"/>
              <a:pathLst>
                <a:path extrusionOk="0" h="5206" w="5221">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64"/>
            <p:cNvSpPr/>
            <p:nvPr/>
          </p:nvSpPr>
          <p:spPr>
            <a:xfrm>
              <a:off x="2381050" y="4091275"/>
              <a:ext cx="127550" cy="126975"/>
            </a:xfrm>
            <a:custGeom>
              <a:rect b="b" l="l" r="r" t="t"/>
              <a:pathLst>
                <a:path extrusionOk="0" h="5079" w="5102">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64"/>
            <p:cNvSpPr/>
            <p:nvPr/>
          </p:nvSpPr>
          <p:spPr>
            <a:xfrm>
              <a:off x="2384125" y="4094250"/>
              <a:ext cx="124275" cy="123875"/>
            </a:xfrm>
            <a:custGeom>
              <a:rect b="b" l="l" r="r" t="t"/>
              <a:pathLst>
                <a:path extrusionOk="0" h="4955" w="4971">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64"/>
            <p:cNvSpPr/>
            <p:nvPr/>
          </p:nvSpPr>
          <p:spPr>
            <a:xfrm>
              <a:off x="2387100" y="4097325"/>
              <a:ext cx="121300" cy="120800"/>
            </a:xfrm>
            <a:custGeom>
              <a:rect b="b" l="l" r="r" t="t"/>
              <a:pathLst>
                <a:path extrusionOk="0" h="4832" w="4852">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64"/>
            <p:cNvSpPr/>
            <p:nvPr/>
          </p:nvSpPr>
          <p:spPr>
            <a:xfrm>
              <a:off x="2390175" y="4100300"/>
              <a:ext cx="118125" cy="117625"/>
            </a:xfrm>
            <a:custGeom>
              <a:rect b="b" l="l" r="r" t="t"/>
              <a:pathLst>
                <a:path extrusionOk="0" h="4705" w="4725">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64"/>
            <p:cNvSpPr/>
            <p:nvPr/>
          </p:nvSpPr>
          <p:spPr>
            <a:xfrm>
              <a:off x="2393250" y="4103375"/>
              <a:ext cx="114950" cy="114550"/>
            </a:xfrm>
            <a:custGeom>
              <a:rect b="b" l="l" r="r" t="t"/>
              <a:pathLst>
                <a:path extrusionOk="0" h="4582" w="4598">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64"/>
            <p:cNvSpPr/>
            <p:nvPr/>
          </p:nvSpPr>
          <p:spPr>
            <a:xfrm>
              <a:off x="2396125" y="4106450"/>
              <a:ext cx="112075" cy="111375"/>
            </a:xfrm>
            <a:custGeom>
              <a:rect b="b" l="l" r="r" t="t"/>
              <a:pathLst>
                <a:path extrusionOk="0" h="4455" w="4483">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64"/>
            <p:cNvSpPr/>
            <p:nvPr/>
          </p:nvSpPr>
          <p:spPr>
            <a:xfrm>
              <a:off x="2399200" y="4109300"/>
              <a:ext cx="108900" cy="108525"/>
            </a:xfrm>
            <a:custGeom>
              <a:rect b="b" l="l" r="r" t="t"/>
              <a:pathLst>
                <a:path extrusionOk="0" h="4341" w="4356">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64"/>
            <p:cNvSpPr/>
            <p:nvPr/>
          </p:nvSpPr>
          <p:spPr>
            <a:xfrm>
              <a:off x="2402175" y="4112500"/>
              <a:ext cx="105925" cy="105225"/>
            </a:xfrm>
            <a:custGeom>
              <a:rect b="b" l="l" r="r" t="t"/>
              <a:pathLst>
                <a:path extrusionOk="0" h="4209" w="4237">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64"/>
            <p:cNvSpPr/>
            <p:nvPr/>
          </p:nvSpPr>
          <p:spPr>
            <a:xfrm>
              <a:off x="2405250" y="4115350"/>
              <a:ext cx="102625" cy="102250"/>
            </a:xfrm>
            <a:custGeom>
              <a:rect b="b" l="l" r="r" t="t"/>
              <a:pathLst>
                <a:path extrusionOk="0" h="4090" w="4105">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64"/>
            <p:cNvSpPr/>
            <p:nvPr/>
          </p:nvSpPr>
          <p:spPr>
            <a:xfrm>
              <a:off x="2408325" y="4118425"/>
              <a:ext cx="99450" cy="99300"/>
            </a:xfrm>
            <a:custGeom>
              <a:rect b="b" l="l" r="r" t="t"/>
              <a:pathLst>
                <a:path extrusionOk="0" h="3972" w="3978">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64"/>
            <p:cNvSpPr/>
            <p:nvPr/>
          </p:nvSpPr>
          <p:spPr>
            <a:xfrm>
              <a:off x="2411300" y="4121500"/>
              <a:ext cx="96475" cy="96100"/>
            </a:xfrm>
            <a:custGeom>
              <a:rect b="b" l="l" r="r" t="t"/>
              <a:pathLst>
                <a:path extrusionOk="0" h="3844" w="3859">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64"/>
            <p:cNvSpPr/>
            <p:nvPr/>
          </p:nvSpPr>
          <p:spPr>
            <a:xfrm>
              <a:off x="2414375" y="4124475"/>
              <a:ext cx="93400" cy="92950"/>
            </a:xfrm>
            <a:custGeom>
              <a:rect b="b" l="l" r="r" t="t"/>
              <a:pathLst>
                <a:path extrusionOk="0" h="3718" w="3736">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64"/>
            <p:cNvSpPr/>
            <p:nvPr/>
          </p:nvSpPr>
          <p:spPr>
            <a:xfrm>
              <a:off x="2417350" y="4127550"/>
              <a:ext cx="90225" cy="89775"/>
            </a:xfrm>
            <a:custGeom>
              <a:rect b="b" l="l" r="r" t="t"/>
              <a:pathLst>
                <a:path extrusionOk="0" h="3591" w="3609">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64"/>
            <p:cNvSpPr/>
            <p:nvPr/>
          </p:nvSpPr>
          <p:spPr>
            <a:xfrm>
              <a:off x="2420425" y="4130525"/>
              <a:ext cx="87250" cy="86800"/>
            </a:xfrm>
            <a:custGeom>
              <a:rect b="b" l="l" r="r" t="t"/>
              <a:pathLst>
                <a:path extrusionOk="0" h="3472" w="349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64"/>
            <p:cNvSpPr/>
            <p:nvPr/>
          </p:nvSpPr>
          <p:spPr>
            <a:xfrm>
              <a:off x="2423300" y="4133600"/>
              <a:ext cx="84075" cy="83725"/>
            </a:xfrm>
            <a:custGeom>
              <a:rect b="b" l="l" r="r" t="t"/>
              <a:pathLst>
                <a:path extrusionOk="0" h="3349" w="3363">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64"/>
            <p:cNvSpPr/>
            <p:nvPr/>
          </p:nvSpPr>
          <p:spPr>
            <a:xfrm>
              <a:off x="2426375" y="4136675"/>
              <a:ext cx="81000" cy="80550"/>
            </a:xfrm>
            <a:custGeom>
              <a:rect b="b" l="l" r="r" t="t"/>
              <a:pathLst>
                <a:path extrusionOk="0" h="3222" w="324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64"/>
            <p:cNvSpPr/>
            <p:nvPr/>
          </p:nvSpPr>
          <p:spPr>
            <a:xfrm>
              <a:off x="2429450" y="4139650"/>
              <a:ext cx="77925" cy="77575"/>
            </a:xfrm>
            <a:custGeom>
              <a:rect b="b" l="l" r="r" t="t"/>
              <a:pathLst>
                <a:path extrusionOk="0" h="3103" w="3117">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64"/>
            <p:cNvSpPr/>
            <p:nvPr/>
          </p:nvSpPr>
          <p:spPr>
            <a:xfrm>
              <a:off x="2432400" y="4142725"/>
              <a:ext cx="74875" cy="74375"/>
            </a:xfrm>
            <a:custGeom>
              <a:rect b="b" l="l" r="r" t="t"/>
              <a:pathLst>
                <a:path extrusionOk="0" h="2975" w="2995">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64"/>
            <p:cNvSpPr/>
            <p:nvPr/>
          </p:nvSpPr>
          <p:spPr>
            <a:xfrm>
              <a:off x="2435500" y="4145600"/>
              <a:ext cx="71775" cy="71300"/>
            </a:xfrm>
            <a:custGeom>
              <a:rect b="b" l="l" r="r" t="t"/>
              <a:pathLst>
                <a:path extrusionOk="0" h="2852" w="2871">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64"/>
            <p:cNvSpPr/>
            <p:nvPr/>
          </p:nvSpPr>
          <p:spPr>
            <a:xfrm>
              <a:off x="2438450" y="4148675"/>
              <a:ext cx="68825" cy="68425"/>
            </a:xfrm>
            <a:custGeom>
              <a:rect b="b" l="l" r="r" t="t"/>
              <a:pathLst>
                <a:path extrusionOk="0" h="2737" w="2753">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64"/>
            <p:cNvSpPr/>
            <p:nvPr/>
          </p:nvSpPr>
          <p:spPr>
            <a:xfrm>
              <a:off x="2441525" y="4151750"/>
              <a:ext cx="65550" cy="65150"/>
            </a:xfrm>
            <a:custGeom>
              <a:rect b="b" l="l" r="r" t="t"/>
              <a:pathLst>
                <a:path extrusionOk="0" h="2606" w="2622">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64"/>
            <p:cNvSpPr/>
            <p:nvPr/>
          </p:nvSpPr>
          <p:spPr>
            <a:xfrm>
              <a:off x="2444600" y="4154725"/>
              <a:ext cx="62475" cy="62075"/>
            </a:xfrm>
            <a:custGeom>
              <a:rect b="b" l="l" r="r" t="t"/>
              <a:pathLst>
                <a:path extrusionOk="0" h="2483" w="2499">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64"/>
            <p:cNvSpPr/>
            <p:nvPr/>
          </p:nvSpPr>
          <p:spPr>
            <a:xfrm>
              <a:off x="2447575" y="4157800"/>
              <a:ext cx="59275" cy="58875"/>
            </a:xfrm>
            <a:custGeom>
              <a:rect b="b" l="l" r="r" t="t"/>
              <a:pathLst>
                <a:path extrusionOk="0" h="2355" w="2371">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64"/>
            <p:cNvSpPr/>
            <p:nvPr/>
          </p:nvSpPr>
          <p:spPr>
            <a:xfrm>
              <a:off x="2450650" y="4160775"/>
              <a:ext cx="56100" cy="55900"/>
            </a:xfrm>
            <a:custGeom>
              <a:rect b="b" l="l" r="r" t="t"/>
              <a:pathLst>
                <a:path extrusionOk="0" h="2236" w="2244">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64"/>
            <p:cNvSpPr/>
            <p:nvPr/>
          </p:nvSpPr>
          <p:spPr>
            <a:xfrm>
              <a:off x="2453525" y="4163850"/>
              <a:ext cx="53325" cy="52825"/>
            </a:xfrm>
            <a:custGeom>
              <a:rect b="b" l="l" r="r" t="t"/>
              <a:pathLst>
                <a:path extrusionOk="0" h="2113" w="2133">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64"/>
            <p:cNvSpPr/>
            <p:nvPr/>
          </p:nvSpPr>
          <p:spPr>
            <a:xfrm>
              <a:off x="2456600" y="4166925"/>
              <a:ext cx="50050" cy="49650"/>
            </a:xfrm>
            <a:custGeom>
              <a:rect b="b" l="l" r="r" t="t"/>
              <a:pathLst>
                <a:path extrusionOk="0" h="1986" w="2002">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64"/>
            <p:cNvSpPr/>
            <p:nvPr/>
          </p:nvSpPr>
          <p:spPr>
            <a:xfrm>
              <a:off x="2459575" y="4169900"/>
              <a:ext cx="47075" cy="46675"/>
            </a:xfrm>
            <a:custGeom>
              <a:rect b="b" l="l" r="r" t="t"/>
              <a:pathLst>
                <a:path extrusionOk="0" h="1867" w="1883">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64"/>
            <p:cNvSpPr/>
            <p:nvPr/>
          </p:nvSpPr>
          <p:spPr>
            <a:xfrm>
              <a:off x="2462650" y="4172975"/>
              <a:ext cx="43900" cy="43425"/>
            </a:xfrm>
            <a:custGeom>
              <a:rect b="b" l="l" r="r" t="t"/>
              <a:pathLst>
                <a:path extrusionOk="0" h="1737" w="1756">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64"/>
            <p:cNvSpPr/>
            <p:nvPr/>
          </p:nvSpPr>
          <p:spPr>
            <a:xfrm>
              <a:off x="2465725" y="4175850"/>
              <a:ext cx="40825" cy="40450"/>
            </a:xfrm>
            <a:custGeom>
              <a:rect b="b" l="l" r="r" t="t"/>
              <a:pathLst>
                <a:path extrusionOk="0" h="1618" w="1633">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64"/>
            <p:cNvSpPr/>
            <p:nvPr/>
          </p:nvSpPr>
          <p:spPr>
            <a:xfrm>
              <a:off x="2468700" y="4178925"/>
              <a:ext cx="37650" cy="37475"/>
            </a:xfrm>
            <a:custGeom>
              <a:rect b="b" l="l" r="r" t="t"/>
              <a:pathLst>
                <a:path extrusionOk="0" h="1499" w="1506">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64"/>
            <p:cNvSpPr/>
            <p:nvPr/>
          </p:nvSpPr>
          <p:spPr>
            <a:xfrm>
              <a:off x="2471775" y="4182000"/>
              <a:ext cx="34575" cy="34300"/>
            </a:xfrm>
            <a:custGeom>
              <a:rect b="b" l="l" r="r" t="t"/>
              <a:pathLst>
                <a:path extrusionOk="0" h="1372" w="1383">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64"/>
            <p:cNvSpPr/>
            <p:nvPr/>
          </p:nvSpPr>
          <p:spPr>
            <a:xfrm>
              <a:off x="2474750" y="4184975"/>
              <a:ext cx="31500" cy="31200"/>
            </a:xfrm>
            <a:custGeom>
              <a:rect b="b" l="l" r="r" t="t"/>
              <a:pathLst>
                <a:path extrusionOk="0" h="1248" w="126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64"/>
            <p:cNvSpPr/>
            <p:nvPr/>
          </p:nvSpPr>
          <p:spPr>
            <a:xfrm>
              <a:off x="2477825" y="4188050"/>
              <a:ext cx="28425" cy="28000"/>
            </a:xfrm>
            <a:custGeom>
              <a:rect b="b" l="l" r="r" t="t"/>
              <a:pathLst>
                <a:path extrusionOk="0" h="1120" w="1137">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64"/>
            <p:cNvSpPr/>
            <p:nvPr/>
          </p:nvSpPr>
          <p:spPr>
            <a:xfrm>
              <a:off x="2480900" y="4191025"/>
              <a:ext cx="25250" cy="25050"/>
            </a:xfrm>
            <a:custGeom>
              <a:rect b="b" l="l" r="r" t="t"/>
              <a:pathLst>
                <a:path extrusionOk="0" h="1002" w="101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64"/>
            <p:cNvSpPr/>
            <p:nvPr/>
          </p:nvSpPr>
          <p:spPr>
            <a:xfrm>
              <a:off x="1839775" y="3978500"/>
              <a:ext cx="108175" cy="107775"/>
            </a:xfrm>
            <a:custGeom>
              <a:rect b="b" l="l" r="r" t="t"/>
              <a:pathLst>
                <a:path extrusionOk="0" h="4311" w="4327">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64"/>
            <p:cNvSpPr/>
            <p:nvPr/>
          </p:nvSpPr>
          <p:spPr>
            <a:xfrm>
              <a:off x="1840900" y="3979725"/>
              <a:ext cx="107150" cy="106550"/>
            </a:xfrm>
            <a:custGeom>
              <a:rect b="b" l="l" r="r" t="t"/>
              <a:pathLst>
                <a:path extrusionOk="0" h="4262" w="4286">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64"/>
            <p:cNvSpPr/>
            <p:nvPr/>
          </p:nvSpPr>
          <p:spPr>
            <a:xfrm>
              <a:off x="1842050" y="3980975"/>
              <a:ext cx="105900" cy="105175"/>
            </a:xfrm>
            <a:custGeom>
              <a:rect b="b" l="l" r="r" t="t"/>
              <a:pathLst>
                <a:path extrusionOk="0" h="4207" w="4236">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64"/>
            <p:cNvSpPr/>
            <p:nvPr/>
          </p:nvSpPr>
          <p:spPr>
            <a:xfrm>
              <a:off x="1843375" y="3982100"/>
              <a:ext cx="104675" cy="104050"/>
            </a:xfrm>
            <a:custGeom>
              <a:rect b="b" l="l" r="r" t="t"/>
              <a:pathLst>
                <a:path extrusionOk="0" h="4162" w="4187">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64"/>
            <p:cNvSpPr/>
            <p:nvPr/>
          </p:nvSpPr>
          <p:spPr>
            <a:xfrm>
              <a:off x="1844500" y="3983325"/>
              <a:ext cx="103450" cy="102825"/>
            </a:xfrm>
            <a:custGeom>
              <a:rect b="b" l="l" r="r" t="t"/>
              <a:pathLst>
                <a:path extrusionOk="0" h="4113" w="4138">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64"/>
            <p:cNvSpPr/>
            <p:nvPr/>
          </p:nvSpPr>
          <p:spPr>
            <a:xfrm>
              <a:off x="1845625" y="3984450"/>
              <a:ext cx="102325" cy="101600"/>
            </a:xfrm>
            <a:custGeom>
              <a:rect b="b" l="l" r="r" t="t"/>
              <a:pathLst>
                <a:path extrusionOk="0" h="4064" w="4093">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64"/>
            <p:cNvSpPr/>
            <p:nvPr/>
          </p:nvSpPr>
          <p:spPr>
            <a:xfrm>
              <a:off x="1846850" y="3985575"/>
              <a:ext cx="101000" cy="100475"/>
            </a:xfrm>
            <a:custGeom>
              <a:rect b="b" l="l" r="r" t="t"/>
              <a:pathLst>
                <a:path extrusionOk="0" h="4019" w="404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64"/>
            <p:cNvSpPr/>
            <p:nvPr/>
          </p:nvSpPr>
          <p:spPr>
            <a:xfrm>
              <a:off x="1847975" y="3986900"/>
              <a:ext cx="99975" cy="99250"/>
            </a:xfrm>
            <a:custGeom>
              <a:rect b="b" l="l" r="r" t="t"/>
              <a:pathLst>
                <a:path extrusionOk="0" h="3970" w="3999">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64"/>
            <p:cNvSpPr/>
            <p:nvPr/>
          </p:nvSpPr>
          <p:spPr>
            <a:xfrm>
              <a:off x="1849225" y="3988050"/>
              <a:ext cx="98625" cy="98000"/>
            </a:xfrm>
            <a:custGeom>
              <a:rect b="b" l="l" r="r" t="t"/>
              <a:pathLst>
                <a:path extrusionOk="0" h="3920" w="3945">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64"/>
            <p:cNvSpPr/>
            <p:nvPr/>
          </p:nvSpPr>
          <p:spPr>
            <a:xfrm>
              <a:off x="1850450" y="3989175"/>
              <a:ext cx="97400" cy="96875"/>
            </a:xfrm>
            <a:custGeom>
              <a:rect b="b" l="l" r="r" t="t"/>
              <a:pathLst>
                <a:path extrusionOk="0" h="3875" w="3896">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64"/>
            <p:cNvSpPr/>
            <p:nvPr/>
          </p:nvSpPr>
          <p:spPr>
            <a:xfrm>
              <a:off x="1851575" y="3990300"/>
              <a:ext cx="96075" cy="95750"/>
            </a:xfrm>
            <a:custGeom>
              <a:rect b="b" l="l" r="r" t="t"/>
              <a:pathLst>
                <a:path extrusionOk="0" h="3830" w="3843">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64"/>
            <p:cNvSpPr/>
            <p:nvPr/>
          </p:nvSpPr>
          <p:spPr>
            <a:xfrm>
              <a:off x="1852700" y="3991625"/>
              <a:ext cx="94950" cy="94400"/>
            </a:xfrm>
            <a:custGeom>
              <a:rect b="b" l="l" r="r" t="t"/>
              <a:pathLst>
                <a:path extrusionOk="0" h="3776" w="3798">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64"/>
            <p:cNvSpPr/>
            <p:nvPr/>
          </p:nvSpPr>
          <p:spPr>
            <a:xfrm>
              <a:off x="1854025" y="3992750"/>
              <a:ext cx="93625" cy="93075"/>
            </a:xfrm>
            <a:custGeom>
              <a:rect b="b" l="l" r="r" t="t"/>
              <a:pathLst>
                <a:path extrusionOk="0" h="3723" w="3745">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64"/>
            <p:cNvSpPr/>
            <p:nvPr/>
          </p:nvSpPr>
          <p:spPr>
            <a:xfrm>
              <a:off x="1855150" y="3993875"/>
              <a:ext cx="92500" cy="91950"/>
            </a:xfrm>
            <a:custGeom>
              <a:rect b="b" l="l" r="r" t="t"/>
              <a:pathLst>
                <a:path extrusionOk="0" h="3678" w="370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64"/>
            <p:cNvSpPr/>
            <p:nvPr/>
          </p:nvSpPr>
          <p:spPr>
            <a:xfrm>
              <a:off x="1856275" y="3995100"/>
              <a:ext cx="91275" cy="90825"/>
            </a:xfrm>
            <a:custGeom>
              <a:rect b="b" l="l" r="r" t="t"/>
              <a:pathLst>
                <a:path extrusionOk="0" h="3633" w="3651">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64"/>
            <p:cNvSpPr/>
            <p:nvPr/>
          </p:nvSpPr>
          <p:spPr>
            <a:xfrm>
              <a:off x="1857425" y="3996350"/>
              <a:ext cx="90125" cy="89575"/>
            </a:xfrm>
            <a:custGeom>
              <a:rect b="b" l="l" r="r" t="t"/>
              <a:pathLst>
                <a:path extrusionOk="0" h="3583" w="3605">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64"/>
            <p:cNvSpPr/>
            <p:nvPr/>
          </p:nvSpPr>
          <p:spPr>
            <a:xfrm>
              <a:off x="1858550" y="3997475"/>
              <a:ext cx="89000" cy="88450"/>
            </a:xfrm>
            <a:custGeom>
              <a:rect b="b" l="l" r="r" t="t"/>
              <a:pathLst>
                <a:path extrusionOk="0" h="3538" w="356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64"/>
            <p:cNvSpPr/>
            <p:nvPr/>
          </p:nvSpPr>
          <p:spPr>
            <a:xfrm>
              <a:off x="1859875" y="3998700"/>
              <a:ext cx="87675" cy="87225"/>
            </a:xfrm>
            <a:custGeom>
              <a:rect b="b" l="l" r="r" t="t"/>
              <a:pathLst>
                <a:path extrusionOk="0" h="3489" w="3507">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64"/>
            <p:cNvSpPr/>
            <p:nvPr/>
          </p:nvSpPr>
          <p:spPr>
            <a:xfrm>
              <a:off x="1861000" y="3999825"/>
              <a:ext cx="86450" cy="85900"/>
            </a:xfrm>
            <a:custGeom>
              <a:rect b="b" l="l" r="r" t="t"/>
              <a:pathLst>
                <a:path extrusionOk="0" h="3436" w="3458">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64"/>
            <p:cNvSpPr/>
            <p:nvPr/>
          </p:nvSpPr>
          <p:spPr>
            <a:xfrm>
              <a:off x="1862225" y="4000950"/>
              <a:ext cx="85225" cy="84775"/>
            </a:xfrm>
            <a:custGeom>
              <a:rect b="b" l="l" r="r" t="t"/>
              <a:pathLst>
                <a:path extrusionOk="0" h="3391" w="3409">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64"/>
            <p:cNvSpPr/>
            <p:nvPr/>
          </p:nvSpPr>
          <p:spPr>
            <a:xfrm>
              <a:off x="1863350" y="4002300"/>
              <a:ext cx="84000" cy="83625"/>
            </a:xfrm>
            <a:custGeom>
              <a:rect b="b" l="l" r="r" t="t"/>
              <a:pathLst>
                <a:path extrusionOk="0" h="3345" w="336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64"/>
            <p:cNvSpPr/>
            <p:nvPr/>
          </p:nvSpPr>
          <p:spPr>
            <a:xfrm>
              <a:off x="1864500" y="4003425"/>
              <a:ext cx="82950" cy="82300"/>
            </a:xfrm>
            <a:custGeom>
              <a:rect b="b" l="l" r="r" t="t"/>
              <a:pathLst>
                <a:path extrusionOk="0" h="3292" w="3318">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64"/>
            <p:cNvSpPr/>
            <p:nvPr/>
          </p:nvSpPr>
          <p:spPr>
            <a:xfrm>
              <a:off x="1865825" y="4004550"/>
              <a:ext cx="81525" cy="81075"/>
            </a:xfrm>
            <a:custGeom>
              <a:rect b="b" l="l" r="r" t="t"/>
              <a:pathLst>
                <a:path extrusionOk="0" h="3243" w="3261">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64"/>
            <p:cNvSpPr/>
            <p:nvPr/>
          </p:nvSpPr>
          <p:spPr>
            <a:xfrm>
              <a:off x="1866950" y="4005675"/>
              <a:ext cx="80400" cy="79950"/>
            </a:xfrm>
            <a:custGeom>
              <a:rect b="b" l="l" r="r" t="t"/>
              <a:pathLst>
                <a:path extrusionOk="0" h="3198" w="3216">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64"/>
            <p:cNvSpPr/>
            <p:nvPr/>
          </p:nvSpPr>
          <p:spPr>
            <a:xfrm>
              <a:off x="1868075" y="4007000"/>
              <a:ext cx="79075" cy="78625"/>
            </a:xfrm>
            <a:custGeom>
              <a:rect b="b" l="l" r="r" t="t"/>
              <a:pathLst>
                <a:path extrusionOk="0" h="3145" w="3163">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64"/>
            <p:cNvSpPr/>
            <p:nvPr/>
          </p:nvSpPr>
          <p:spPr>
            <a:xfrm>
              <a:off x="1869200" y="4008125"/>
              <a:ext cx="78150" cy="77500"/>
            </a:xfrm>
            <a:custGeom>
              <a:rect b="b" l="l" r="r" t="t"/>
              <a:pathLst>
                <a:path extrusionOk="0" h="3100" w="3126">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64"/>
            <p:cNvSpPr/>
            <p:nvPr/>
          </p:nvSpPr>
          <p:spPr>
            <a:xfrm>
              <a:off x="1870525" y="4009250"/>
              <a:ext cx="76625" cy="76375"/>
            </a:xfrm>
            <a:custGeom>
              <a:rect b="b" l="l" r="r" t="t"/>
              <a:pathLst>
                <a:path extrusionOk="0" h="3055" w="3065">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64"/>
            <p:cNvSpPr/>
            <p:nvPr/>
          </p:nvSpPr>
          <p:spPr>
            <a:xfrm>
              <a:off x="1871675" y="4010500"/>
              <a:ext cx="75475" cy="75025"/>
            </a:xfrm>
            <a:custGeom>
              <a:rect b="b" l="l" r="r" t="t"/>
              <a:pathLst>
                <a:path extrusionOk="0" h="3001" w="3019">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64"/>
            <p:cNvSpPr/>
            <p:nvPr/>
          </p:nvSpPr>
          <p:spPr>
            <a:xfrm>
              <a:off x="1872800" y="4011725"/>
              <a:ext cx="74225" cy="73900"/>
            </a:xfrm>
            <a:custGeom>
              <a:rect b="b" l="l" r="r" t="t"/>
              <a:pathLst>
                <a:path extrusionOk="0" h="2956" w="2969">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64"/>
            <p:cNvSpPr/>
            <p:nvPr/>
          </p:nvSpPr>
          <p:spPr>
            <a:xfrm>
              <a:off x="1873925" y="4012850"/>
              <a:ext cx="73225" cy="72775"/>
            </a:xfrm>
            <a:custGeom>
              <a:rect b="b" l="l" r="r" t="t"/>
              <a:pathLst>
                <a:path extrusionOk="0" h="2911" w="2929">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64"/>
            <p:cNvSpPr/>
            <p:nvPr/>
          </p:nvSpPr>
          <p:spPr>
            <a:xfrm>
              <a:off x="1875150" y="4014075"/>
              <a:ext cx="71875" cy="71450"/>
            </a:xfrm>
            <a:custGeom>
              <a:rect b="b" l="l" r="r" t="t"/>
              <a:pathLst>
                <a:path extrusionOk="0" h="2858" w="2875">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64"/>
            <p:cNvSpPr/>
            <p:nvPr/>
          </p:nvSpPr>
          <p:spPr>
            <a:xfrm>
              <a:off x="1876375" y="4015200"/>
              <a:ext cx="70650" cy="70325"/>
            </a:xfrm>
            <a:custGeom>
              <a:rect b="b" l="l" r="r" t="t"/>
              <a:pathLst>
                <a:path extrusionOk="0" h="2813" w="2826">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64"/>
            <p:cNvSpPr/>
            <p:nvPr/>
          </p:nvSpPr>
          <p:spPr>
            <a:xfrm>
              <a:off x="1877600" y="4016325"/>
              <a:ext cx="69325" cy="69050"/>
            </a:xfrm>
            <a:custGeom>
              <a:rect b="b" l="l" r="r" t="t"/>
              <a:pathLst>
                <a:path extrusionOk="0" h="2762" w="2773">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64"/>
            <p:cNvSpPr/>
            <p:nvPr/>
          </p:nvSpPr>
          <p:spPr>
            <a:xfrm>
              <a:off x="1878725" y="4017675"/>
              <a:ext cx="68200" cy="67700"/>
            </a:xfrm>
            <a:custGeom>
              <a:rect b="b" l="l" r="r" t="t"/>
              <a:pathLst>
                <a:path extrusionOk="0" h="2708" w="2728">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64"/>
            <p:cNvSpPr/>
            <p:nvPr/>
          </p:nvSpPr>
          <p:spPr>
            <a:xfrm>
              <a:off x="1879875" y="4018800"/>
              <a:ext cx="67050" cy="66575"/>
            </a:xfrm>
            <a:custGeom>
              <a:rect b="b" l="l" r="r" t="t"/>
              <a:pathLst>
                <a:path extrusionOk="0" h="2663" w="2682">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64"/>
            <p:cNvSpPr/>
            <p:nvPr/>
          </p:nvSpPr>
          <p:spPr>
            <a:xfrm>
              <a:off x="1881200" y="4019925"/>
              <a:ext cx="65825" cy="65450"/>
            </a:xfrm>
            <a:custGeom>
              <a:rect b="b" l="l" r="r" t="t"/>
              <a:pathLst>
                <a:path extrusionOk="0" h="2618" w="2633">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64"/>
            <p:cNvSpPr/>
            <p:nvPr/>
          </p:nvSpPr>
          <p:spPr>
            <a:xfrm>
              <a:off x="1882325" y="4021050"/>
              <a:ext cx="64600" cy="64150"/>
            </a:xfrm>
            <a:custGeom>
              <a:rect b="b" l="l" r="r" t="t"/>
              <a:pathLst>
                <a:path extrusionOk="0" h="2566" w="2584">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64"/>
            <p:cNvSpPr/>
            <p:nvPr/>
          </p:nvSpPr>
          <p:spPr>
            <a:xfrm>
              <a:off x="1883450" y="4022375"/>
              <a:ext cx="63475" cy="63000"/>
            </a:xfrm>
            <a:custGeom>
              <a:rect b="b" l="l" r="r" t="t"/>
              <a:pathLst>
                <a:path extrusionOk="0" h="2520" w="2539">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64"/>
            <p:cNvSpPr/>
            <p:nvPr/>
          </p:nvSpPr>
          <p:spPr>
            <a:xfrm>
              <a:off x="1884575" y="4023500"/>
              <a:ext cx="62350" cy="61875"/>
            </a:xfrm>
            <a:custGeom>
              <a:rect b="b" l="l" r="r" t="t"/>
              <a:pathLst>
                <a:path extrusionOk="0" h="2475" w="2494">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64"/>
            <p:cNvSpPr/>
            <p:nvPr/>
          </p:nvSpPr>
          <p:spPr>
            <a:xfrm>
              <a:off x="1885800" y="4024625"/>
              <a:ext cx="61125" cy="60575"/>
            </a:xfrm>
            <a:custGeom>
              <a:rect b="b" l="l" r="r" t="t"/>
              <a:pathLst>
                <a:path extrusionOk="0" h="2423" w="2445">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64"/>
            <p:cNvSpPr/>
            <p:nvPr/>
          </p:nvSpPr>
          <p:spPr>
            <a:xfrm>
              <a:off x="1887050" y="4025875"/>
              <a:ext cx="59775" cy="59325"/>
            </a:xfrm>
            <a:custGeom>
              <a:rect b="b" l="l" r="r" t="t"/>
              <a:pathLst>
                <a:path extrusionOk="0" h="2373" w="2391">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64"/>
            <p:cNvSpPr/>
            <p:nvPr/>
          </p:nvSpPr>
          <p:spPr>
            <a:xfrm>
              <a:off x="1888175" y="4027100"/>
              <a:ext cx="58650" cy="58275"/>
            </a:xfrm>
            <a:custGeom>
              <a:rect b="b" l="l" r="r" t="t"/>
              <a:pathLst>
                <a:path extrusionOk="0" h="2331" w="2346">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64"/>
            <p:cNvSpPr/>
            <p:nvPr/>
          </p:nvSpPr>
          <p:spPr>
            <a:xfrm>
              <a:off x="1889300" y="4028225"/>
              <a:ext cx="57525" cy="56850"/>
            </a:xfrm>
            <a:custGeom>
              <a:rect b="b" l="l" r="r" t="t"/>
              <a:pathLst>
                <a:path extrusionOk="0" h="2274" w="2301">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64"/>
            <p:cNvSpPr/>
            <p:nvPr/>
          </p:nvSpPr>
          <p:spPr>
            <a:xfrm>
              <a:off x="1890525" y="4029450"/>
              <a:ext cx="56300" cy="55650"/>
            </a:xfrm>
            <a:custGeom>
              <a:rect b="b" l="l" r="r" t="t"/>
              <a:pathLst>
                <a:path extrusionOk="0" h="2226" w="2252">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64"/>
            <p:cNvSpPr/>
            <p:nvPr/>
          </p:nvSpPr>
          <p:spPr>
            <a:xfrm>
              <a:off x="1891650" y="4030575"/>
              <a:ext cx="54975" cy="54525"/>
            </a:xfrm>
            <a:custGeom>
              <a:rect b="b" l="l" r="r" t="t"/>
              <a:pathLst>
                <a:path extrusionOk="0" h="2181" w="2199">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64"/>
            <p:cNvSpPr/>
            <p:nvPr/>
          </p:nvSpPr>
          <p:spPr>
            <a:xfrm>
              <a:off x="1892975" y="4031700"/>
              <a:ext cx="53550" cy="53300"/>
            </a:xfrm>
            <a:custGeom>
              <a:rect b="b" l="l" r="r" t="t"/>
              <a:pathLst>
                <a:path extrusionOk="0" h="2132" w="2142">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64"/>
            <p:cNvSpPr/>
            <p:nvPr/>
          </p:nvSpPr>
          <p:spPr>
            <a:xfrm>
              <a:off x="1894125" y="4033050"/>
              <a:ext cx="52400" cy="52050"/>
            </a:xfrm>
            <a:custGeom>
              <a:rect b="b" l="l" r="r" t="t"/>
              <a:pathLst>
                <a:path extrusionOk="0" h="2082" w="2096">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64"/>
            <p:cNvSpPr/>
            <p:nvPr/>
          </p:nvSpPr>
          <p:spPr>
            <a:xfrm>
              <a:off x="1895250" y="4034175"/>
              <a:ext cx="51275" cy="50925"/>
            </a:xfrm>
            <a:custGeom>
              <a:rect b="b" l="l" r="r" t="t"/>
              <a:pathLst>
                <a:path extrusionOk="0" h="2037" w="2051">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64"/>
            <p:cNvSpPr/>
            <p:nvPr/>
          </p:nvSpPr>
          <p:spPr>
            <a:xfrm>
              <a:off x="1896375" y="4035300"/>
              <a:ext cx="50150" cy="49700"/>
            </a:xfrm>
            <a:custGeom>
              <a:rect b="b" l="l" r="r" t="t"/>
              <a:pathLst>
                <a:path extrusionOk="0" h="1988" w="2006">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64"/>
            <p:cNvSpPr/>
            <p:nvPr/>
          </p:nvSpPr>
          <p:spPr>
            <a:xfrm>
              <a:off x="1897700" y="4036425"/>
              <a:ext cx="48725" cy="48575"/>
            </a:xfrm>
            <a:custGeom>
              <a:rect b="b" l="l" r="r" t="t"/>
              <a:pathLst>
                <a:path extrusionOk="0" h="1943" w="1949">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64"/>
            <p:cNvSpPr/>
            <p:nvPr/>
          </p:nvSpPr>
          <p:spPr>
            <a:xfrm>
              <a:off x="1898825" y="4037750"/>
              <a:ext cx="47600" cy="47350"/>
            </a:xfrm>
            <a:custGeom>
              <a:rect b="b" l="l" r="r" t="t"/>
              <a:pathLst>
                <a:path extrusionOk="0" h="1894" w="1904">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64"/>
            <p:cNvSpPr/>
            <p:nvPr/>
          </p:nvSpPr>
          <p:spPr>
            <a:xfrm>
              <a:off x="1899950" y="4038875"/>
              <a:ext cx="46475" cy="46125"/>
            </a:xfrm>
            <a:custGeom>
              <a:rect b="b" l="l" r="r" t="t"/>
              <a:pathLst>
                <a:path extrusionOk="0" h="1845" w="1859">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64"/>
            <p:cNvSpPr/>
            <p:nvPr/>
          </p:nvSpPr>
          <p:spPr>
            <a:xfrm>
              <a:off x="1901200" y="4040000"/>
              <a:ext cx="45225" cy="44850"/>
            </a:xfrm>
            <a:custGeom>
              <a:rect b="b" l="l" r="r" t="t"/>
              <a:pathLst>
                <a:path extrusionOk="0" h="1794" w="1809">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64"/>
            <p:cNvSpPr/>
            <p:nvPr/>
          </p:nvSpPr>
          <p:spPr>
            <a:xfrm>
              <a:off x="1902325" y="4041250"/>
              <a:ext cx="43900" cy="43600"/>
            </a:xfrm>
            <a:custGeom>
              <a:rect b="b" l="l" r="r" t="t"/>
              <a:pathLst>
                <a:path extrusionOk="0" h="1744" w="1756">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64"/>
            <p:cNvSpPr/>
            <p:nvPr/>
          </p:nvSpPr>
          <p:spPr>
            <a:xfrm>
              <a:off x="1903550" y="4042475"/>
              <a:ext cx="42775" cy="42375"/>
            </a:xfrm>
            <a:custGeom>
              <a:rect b="b" l="l" r="r" t="t"/>
              <a:pathLst>
                <a:path extrusionOk="0" h="1695" w="1711">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64"/>
            <p:cNvSpPr/>
            <p:nvPr/>
          </p:nvSpPr>
          <p:spPr>
            <a:xfrm>
              <a:off x="1904675" y="4043600"/>
              <a:ext cx="41650" cy="41250"/>
            </a:xfrm>
            <a:custGeom>
              <a:rect b="b" l="l" r="r" t="t"/>
              <a:pathLst>
                <a:path extrusionOk="0" h="1650" w="1666">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64"/>
            <p:cNvSpPr/>
            <p:nvPr/>
          </p:nvSpPr>
          <p:spPr>
            <a:xfrm>
              <a:off x="1905900" y="4044825"/>
              <a:ext cx="40325" cy="40025"/>
            </a:xfrm>
            <a:custGeom>
              <a:rect b="b" l="l" r="r" t="t"/>
              <a:pathLst>
                <a:path extrusionOk="0" h="1601" w="1613">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64"/>
            <p:cNvSpPr/>
            <p:nvPr/>
          </p:nvSpPr>
          <p:spPr>
            <a:xfrm>
              <a:off x="1907025" y="4045950"/>
              <a:ext cx="39100" cy="38725"/>
            </a:xfrm>
            <a:custGeom>
              <a:rect b="b" l="l" r="r" t="t"/>
              <a:pathLst>
                <a:path extrusionOk="0" h="1549" w="1564">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64"/>
            <p:cNvSpPr/>
            <p:nvPr/>
          </p:nvSpPr>
          <p:spPr>
            <a:xfrm>
              <a:off x="1908375" y="4047075"/>
              <a:ext cx="37750" cy="37600"/>
            </a:xfrm>
            <a:custGeom>
              <a:rect b="b" l="l" r="r" t="t"/>
              <a:pathLst>
                <a:path extrusionOk="0" h="1504" w="151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64"/>
            <p:cNvSpPr/>
            <p:nvPr/>
          </p:nvSpPr>
          <p:spPr>
            <a:xfrm>
              <a:off x="1909500" y="4048425"/>
              <a:ext cx="36500" cy="36425"/>
            </a:xfrm>
            <a:custGeom>
              <a:rect b="b" l="l" r="r" t="t"/>
              <a:pathLst>
                <a:path extrusionOk="0" h="1457" w="146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64"/>
            <p:cNvSpPr/>
            <p:nvPr/>
          </p:nvSpPr>
          <p:spPr>
            <a:xfrm>
              <a:off x="1910625" y="4049550"/>
              <a:ext cx="35500" cy="35125"/>
            </a:xfrm>
            <a:custGeom>
              <a:rect b="b" l="l" r="r" t="t"/>
              <a:pathLst>
                <a:path extrusionOk="0" h="1405" w="142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64"/>
            <p:cNvSpPr/>
            <p:nvPr/>
          </p:nvSpPr>
          <p:spPr>
            <a:xfrm>
              <a:off x="1911750" y="4050675"/>
              <a:ext cx="34250" cy="34000"/>
            </a:xfrm>
            <a:custGeom>
              <a:rect b="b" l="l" r="r" t="t"/>
              <a:pathLst>
                <a:path extrusionOk="0" h="1360" w="137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64"/>
            <p:cNvSpPr/>
            <p:nvPr/>
          </p:nvSpPr>
          <p:spPr>
            <a:xfrm>
              <a:off x="1912975" y="4051800"/>
              <a:ext cx="33025" cy="32875"/>
            </a:xfrm>
            <a:custGeom>
              <a:rect b="b" l="l" r="r" t="t"/>
              <a:pathLst>
                <a:path extrusionOk="0" h="1315" w="1321">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64"/>
            <p:cNvSpPr/>
            <p:nvPr/>
          </p:nvSpPr>
          <p:spPr>
            <a:xfrm>
              <a:off x="1914200" y="4053125"/>
              <a:ext cx="31700" cy="31450"/>
            </a:xfrm>
            <a:custGeom>
              <a:rect b="b" l="l" r="r" t="t"/>
              <a:pathLst>
                <a:path extrusionOk="0" h="1258" w="1268">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64"/>
            <p:cNvSpPr/>
            <p:nvPr/>
          </p:nvSpPr>
          <p:spPr>
            <a:xfrm>
              <a:off x="1915325" y="4054250"/>
              <a:ext cx="30675" cy="30300"/>
            </a:xfrm>
            <a:custGeom>
              <a:rect b="b" l="l" r="r" t="t"/>
              <a:pathLst>
                <a:path extrusionOk="0" h="1212" w="1227">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64"/>
            <p:cNvSpPr/>
            <p:nvPr/>
          </p:nvSpPr>
          <p:spPr>
            <a:xfrm>
              <a:off x="1916575" y="4055400"/>
              <a:ext cx="29325" cy="29175"/>
            </a:xfrm>
            <a:custGeom>
              <a:rect b="b" l="l" r="r" t="t"/>
              <a:pathLst>
                <a:path extrusionOk="0" h="1167" w="1173">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64"/>
            <p:cNvSpPr/>
            <p:nvPr/>
          </p:nvSpPr>
          <p:spPr>
            <a:xfrm>
              <a:off x="1917700" y="4056625"/>
              <a:ext cx="28200" cy="27825"/>
            </a:xfrm>
            <a:custGeom>
              <a:rect b="b" l="l" r="r" t="t"/>
              <a:pathLst>
                <a:path extrusionOk="0" h="1113" w="1128">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64"/>
            <p:cNvSpPr/>
            <p:nvPr/>
          </p:nvSpPr>
          <p:spPr>
            <a:xfrm>
              <a:off x="1918825" y="4057750"/>
              <a:ext cx="26975" cy="26700"/>
            </a:xfrm>
            <a:custGeom>
              <a:rect b="b" l="l" r="r" t="t"/>
              <a:pathLst>
                <a:path extrusionOk="0" h="1068" w="1079">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64"/>
            <p:cNvSpPr/>
            <p:nvPr/>
          </p:nvSpPr>
          <p:spPr>
            <a:xfrm>
              <a:off x="1920150" y="4058975"/>
              <a:ext cx="25850" cy="25600"/>
            </a:xfrm>
            <a:custGeom>
              <a:rect b="b" l="l" r="r" t="t"/>
              <a:pathLst>
                <a:path extrusionOk="0" h="1024" w="1034">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64"/>
            <p:cNvSpPr/>
            <p:nvPr/>
          </p:nvSpPr>
          <p:spPr>
            <a:xfrm>
              <a:off x="1921275" y="4060200"/>
              <a:ext cx="24625" cy="24250"/>
            </a:xfrm>
            <a:custGeom>
              <a:rect b="b" l="l" r="r" t="t"/>
              <a:pathLst>
                <a:path extrusionOk="0" h="970" w="985">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64"/>
            <p:cNvSpPr/>
            <p:nvPr/>
          </p:nvSpPr>
          <p:spPr>
            <a:xfrm>
              <a:off x="1922400" y="4061325"/>
              <a:ext cx="23500" cy="23125"/>
            </a:xfrm>
            <a:custGeom>
              <a:rect b="b" l="l" r="r" t="t"/>
              <a:pathLst>
                <a:path extrusionOk="0" h="925" w="94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64"/>
            <p:cNvSpPr/>
            <p:nvPr/>
          </p:nvSpPr>
          <p:spPr>
            <a:xfrm>
              <a:off x="1923525" y="4062450"/>
              <a:ext cx="22275" cy="22000"/>
            </a:xfrm>
            <a:custGeom>
              <a:rect b="b" l="l" r="r" t="t"/>
              <a:pathLst>
                <a:path extrusionOk="0" h="880" w="891">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64"/>
            <p:cNvSpPr/>
            <p:nvPr/>
          </p:nvSpPr>
          <p:spPr>
            <a:xfrm>
              <a:off x="1924875" y="4063800"/>
              <a:ext cx="20925" cy="20625"/>
            </a:xfrm>
            <a:custGeom>
              <a:rect b="b" l="l" r="r" t="t"/>
              <a:pathLst>
                <a:path extrusionOk="0" h="825" w="837">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64"/>
            <p:cNvSpPr/>
            <p:nvPr/>
          </p:nvSpPr>
          <p:spPr>
            <a:xfrm>
              <a:off x="1926000" y="4064925"/>
              <a:ext cx="19800" cy="19400"/>
            </a:xfrm>
            <a:custGeom>
              <a:rect b="b" l="l" r="r" t="t"/>
              <a:pathLst>
                <a:path extrusionOk="0" h="776" w="792">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64"/>
            <p:cNvSpPr/>
            <p:nvPr/>
          </p:nvSpPr>
          <p:spPr>
            <a:xfrm>
              <a:off x="1927125" y="4066050"/>
              <a:ext cx="18675" cy="18275"/>
            </a:xfrm>
            <a:custGeom>
              <a:rect b="b" l="l" r="r" t="t"/>
              <a:pathLst>
                <a:path extrusionOk="0" h="731" w="747">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64"/>
            <p:cNvSpPr/>
            <p:nvPr/>
          </p:nvSpPr>
          <p:spPr>
            <a:xfrm>
              <a:off x="1928350" y="4067175"/>
              <a:ext cx="17250" cy="16975"/>
            </a:xfrm>
            <a:custGeom>
              <a:rect b="b" l="l" r="r" t="t"/>
              <a:pathLst>
                <a:path extrusionOk="0" h="679" w="69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64"/>
            <p:cNvSpPr/>
            <p:nvPr/>
          </p:nvSpPr>
          <p:spPr>
            <a:xfrm>
              <a:off x="1929475" y="4068500"/>
              <a:ext cx="16125" cy="15825"/>
            </a:xfrm>
            <a:custGeom>
              <a:rect b="b" l="l" r="r" t="t"/>
              <a:pathLst>
                <a:path extrusionOk="0" h="633" w="645">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64"/>
            <p:cNvSpPr/>
            <p:nvPr/>
          </p:nvSpPr>
          <p:spPr>
            <a:xfrm>
              <a:off x="1930700" y="4069650"/>
              <a:ext cx="14900" cy="14675"/>
            </a:xfrm>
            <a:custGeom>
              <a:rect b="b" l="l" r="r" t="t"/>
              <a:pathLst>
                <a:path extrusionOk="0" h="587" w="596">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64"/>
            <p:cNvSpPr/>
            <p:nvPr/>
          </p:nvSpPr>
          <p:spPr>
            <a:xfrm>
              <a:off x="1931950" y="4070775"/>
              <a:ext cx="13650" cy="13375"/>
            </a:xfrm>
            <a:custGeom>
              <a:rect b="b" l="l" r="r" t="t"/>
              <a:pathLst>
                <a:path extrusionOk="0" h="535" w="546">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64"/>
            <p:cNvSpPr/>
            <p:nvPr/>
          </p:nvSpPr>
          <p:spPr>
            <a:xfrm>
              <a:off x="1933075" y="4072000"/>
              <a:ext cx="12425" cy="12150"/>
            </a:xfrm>
            <a:custGeom>
              <a:rect b="b" l="l" r="r" t="t"/>
              <a:pathLst>
                <a:path extrusionOk="0" h="486" w="497">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64"/>
            <p:cNvSpPr/>
            <p:nvPr/>
          </p:nvSpPr>
          <p:spPr>
            <a:xfrm>
              <a:off x="1934200" y="4073125"/>
              <a:ext cx="11300" cy="11050"/>
            </a:xfrm>
            <a:custGeom>
              <a:rect b="b" l="l" r="r" t="t"/>
              <a:pathLst>
                <a:path extrusionOk="0" h="442" w="452">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64"/>
            <p:cNvSpPr/>
            <p:nvPr/>
          </p:nvSpPr>
          <p:spPr>
            <a:xfrm>
              <a:off x="1935525" y="4074350"/>
              <a:ext cx="9975" cy="9975"/>
            </a:xfrm>
            <a:custGeom>
              <a:rect b="b" l="l" r="r" t="t"/>
              <a:pathLst>
                <a:path extrusionOk="0" h="399" w="399">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64"/>
            <p:cNvSpPr/>
            <p:nvPr/>
          </p:nvSpPr>
          <p:spPr>
            <a:xfrm>
              <a:off x="2231800" y="4090250"/>
              <a:ext cx="108175" cy="107750"/>
            </a:xfrm>
            <a:custGeom>
              <a:rect b="b" l="l" r="r" t="t"/>
              <a:pathLst>
                <a:path extrusionOk="0" h="4310" w="4327">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64"/>
            <p:cNvSpPr/>
            <p:nvPr/>
          </p:nvSpPr>
          <p:spPr>
            <a:xfrm>
              <a:off x="2232925" y="4091375"/>
              <a:ext cx="107150" cy="106625"/>
            </a:xfrm>
            <a:custGeom>
              <a:rect b="b" l="l" r="r" t="t"/>
              <a:pathLst>
                <a:path extrusionOk="0" h="4265" w="4286">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64"/>
            <p:cNvSpPr/>
            <p:nvPr/>
          </p:nvSpPr>
          <p:spPr>
            <a:xfrm>
              <a:off x="2234050" y="4092700"/>
              <a:ext cx="105825" cy="105175"/>
            </a:xfrm>
            <a:custGeom>
              <a:rect b="b" l="l" r="r" t="t"/>
              <a:pathLst>
                <a:path extrusionOk="0" h="4207" w="4233">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64"/>
            <p:cNvSpPr/>
            <p:nvPr/>
          </p:nvSpPr>
          <p:spPr>
            <a:xfrm>
              <a:off x="2235375" y="4093825"/>
              <a:ext cx="104700" cy="104050"/>
            </a:xfrm>
            <a:custGeom>
              <a:rect b="b" l="l" r="r" t="t"/>
              <a:pathLst>
                <a:path extrusionOk="0" h="4162" w="4188">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64"/>
            <p:cNvSpPr/>
            <p:nvPr/>
          </p:nvSpPr>
          <p:spPr>
            <a:xfrm>
              <a:off x="2236500" y="4095050"/>
              <a:ext cx="103475" cy="102825"/>
            </a:xfrm>
            <a:custGeom>
              <a:rect b="b" l="l" r="r" t="t"/>
              <a:pathLst>
                <a:path extrusionOk="0" h="4113" w="4139">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64"/>
            <p:cNvSpPr/>
            <p:nvPr/>
          </p:nvSpPr>
          <p:spPr>
            <a:xfrm>
              <a:off x="2237625" y="4096200"/>
              <a:ext cx="102350" cy="101575"/>
            </a:xfrm>
            <a:custGeom>
              <a:rect b="b" l="l" r="r" t="t"/>
              <a:pathLst>
                <a:path extrusionOk="0" h="4063" w="4094">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64"/>
            <p:cNvSpPr/>
            <p:nvPr/>
          </p:nvSpPr>
          <p:spPr>
            <a:xfrm>
              <a:off x="2238775" y="4097425"/>
              <a:ext cx="101000" cy="100450"/>
            </a:xfrm>
            <a:custGeom>
              <a:rect b="b" l="l" r="r" t="t"/>
              <a:pathLst>
                <a:path extrusionOk="0" h="4018" w="404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64"/>
            <p:cNvSpPr/>
            <p:nvPr/>
          </p:nvSpPr>
          <p:spPr>
            <a:xfrm>
              <a:off x="2240000" y="4098650"/>
              <a:ext cx="99875" cy="99250"/>
            </a:xfrm>
            <a:custGeom>
              <a:rect b="b" l="l" r="r" t="t"/>
              <a:pathLst>
                <a:path extrusionOk="0" h="3970" w="3995">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64"/>
            <p:cNvSpPr/>
            <p:nvPr/>
          </p:nvSpPr>
          <p:spPr>
            <a:xfrm>
              <a:off x="2241225" y="4099775"/>
              <a:ext cx="98550" cy="98000"/>
            </a:xfrm>
            <a:custGeom>
              <a:rect b="b" l="l" r="r" t="t"/>
              <a:pathLst>
                <a:path extrusionOk="0" h="3920" w="3942">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64"/>
            <p:cNvSpPr/>
            <p:nvPr/>
          </p:nvSpPr>
          <p:spPr>
            <a:xfrm>
              <a:off x="2242350" y="4100900"/>
              <a:ext cx="97425" cy="96875"/>
            </a:xfrm>
            <a:custGeom>
              <a:rect b="b" l="l" r="r" t="t"/>
              <a:pathLst>
                <a:path extrusionOk="0" h="3875" w="3897">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64"/>
            <p:cNvSpPr/>
            <p:nvPr/>
          </p:nvSpPr>
          <p:spPr>
            <a:xfrm>
              <a:off x="2243575" y="4102025"/>
              <a:ext cx="96075" cy="95750"/>
            </a:xfrm>
            <a:custGeom>
              <a:rect b="b" l="l" r="r" t="t"/>
              <a:pathLst>
                <a:path extrusionOk="0" h="3830" w="3843">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64"/>
            <p:cNvSpPr/>
            <p:nvPr/>
          </p:nvSpPr>
          <p:spPr>
            <a:xfrm>
              <a:off x="2244700" y="4103375"/>
              <a:ext cx="94950" cy="94400"/>
            </a:xfrm>
            <a:custGeom>
              <a:rect b="b" l="l" r="r" t="t"/>
              <a:pathLst>
                <a:path extrusionOk="0" h="3776" w="3798">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64"/>
            <p:cNvSpPr/>
            <p:nvPr/>
          </p:nvSpPr>
          <p:spPr>
            <a:xfrm>
              <a:off x="2245950" y="4104500"/>
              <a:ext cx="93700" cy="93175"/>
            </a:xfrm>
            <a:custGeom>
              <a:rect b="b" l="l" r="r" t="t"/>
              <a:pathLst>
                <a:path extrusionOk="0" h="3727" w="3748">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64"/>
            <p:cNvSpPr/>
            <p:nvPr/>
          </p:nvSpPr>
          <p:spPr>
            <a:xfrm>
              <a:off x="2247175" y="4105625"/>
              <a:ext cx="92475" cy="92050"/>
            </a:xfrm>
            <a:custGeom>
              <a:rect b="b" l="l" r="r" t="t"/>
              <a:pathLst>
                <a:path extrusionOk="0" h="3682" w="3699">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64"/>
            <p:cNvSpPr/>
            <p:nvPr/>
          </p:nvSpPr>
          <p:spPr>
            <a:xfrm>
              <a:off x="2248300" y="4106750"/>
              <a:ext cx="91250" cy="90925"/>
            </a:xfrm>
            <a:custGeom>
              <a:rect b="b" l="l" r="r" t="t"/>
              <a:pathLst>
                <a:path extrusionOk="0" h="3637" w="365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64"/>
            <p:cNvSpPr/>
            <p:nvPr/>
          </p:nvSpPr>
          <p:spPr>
            <a:xfrm>
              <a:off x="2249425" y="4108075"/>
              <a:ext cx="90125" cy="89600"/>
            </a:xfrm>
            <a:custGeom>
              <a:rect b="b" l="l" r="r" t="t"/>
              <a:pathLst>
                <a:path extrusionOk="0" h="3584" w="3605">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64"/>
            <p:cNvSpPr/>
            <p:nvPr/>
          </p:nvSpPr>
          <p:spPr>
            <a:xfrm>
              <a:off x="2250550" y="4109200"/>
              <a:ext cx="89000" cy="88475"/>
            </a:xfrm>
            <a:custGeom>
              <a:rect b="b" l="l" r="r" t="t"/>
              <a:pathLst>
                <a:path extrusionOk="0" h="3539" w="356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64"/>
            <p:cNvSpPr/>
            <p:nvPr/>
          </p:nvSpPr>
          <p:spPr>
            <a:xfrm>
              <a:off x="2251875" y="4110450"/>
              <a:ext cx="87675" cy="87225"/>
            </a:xfrm>
            <a:custGeom>
              <a:rect b="b" l="l" r="r" t="t"/>
              <a:pathLst>
                <a:path extrusionOk="0" h="3489" w="3507">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64"/>
            <p:cNvSpPr/>
            <p:nvPr/>
          </p:nvSpPr>
          <p:spPr>
            <a:xfrm>
              <a:off x="2253025" y="4111575"/>
              <a:ext cx="86425" cy="85900"/>
            </a:xfrm>
            <a:custGeom>
              <a:rect b="b" l="l" r="r" t="t"/>
              <a:pathLst>
                <a:path extrusionOk="0" h="3436" w="3457">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64"/>
            <p:cNvSpPr/>
            <p:nvPr/>
          </p:nvSpPr>
          <p:spPr>
            <a:xfrm>
              <a:off x="2254150" y="4112800"/>
              <a:ext cx="85300" cy="84875"/>
            </a:xfrm>
            <a:custGeom>
              <a:rect b="b" l="l" r="r" t="t"/>
              <a:pathLst>
                <a:path extrusionOk="0" h="3395" w="3412">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64"/>
            <p:cNvSpPr/>
            <p:nvPr/>
          </p:nvSpPr>
          <p:spPr>
            <a:xfrm>
              <a:off x="2255375" y="4114025"/>
              <a:ext cx="84075" cy="83650"/>
            </a:xfrm>
            <a:custGeom>
              <a:rect b="b" l="l" r="r" t="t"/>
              <a:pathLst>
                <a:path extrusionOk="0" h="3346" w="3363">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64"/>
            <p:cNvSpPr/>
            <p:nvPr/>
          </p:nvSpPr>
          <p:spPr>
            <a:xfrm>
              <a:off x="2256600" y="4115150"/>
              <a:ext cx="82850" cy="82325"/>
            </a:xfrm>
            <a:custGeom>
              <a:rect b="b" l="l" r="r" t="t"/>
              <a:pathLst>
                <a:path extrusionOk="0" h="3293" w="3314">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64"/>
            <p:cNvSpPr/>
            <p:nvPr/>
          </p:nvSpPr>
          <p:spPr>
            <a:xfrm>
              <a:off x="2257725" y="4116275"/>
              <a:ext cx="81525" cy="81100"/>
            </a:xfrm>
            <a:custGeom>
              <a:rect b="b" l="l" r="r" t="t"/>
              <a:pathLst>
                <a:path extrusionOk="0" h="3244" w="3261">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64"/>
            <p:cNvSpPr/>
            <p:nvPr/>
          </p:nvSpPr>
          <p:spPr>
            <a:xfrm>
              <a:off x="2258950" y="4117400"/>
              <a:ext cx="80300" cy="79975"/>
            </a:xfrm>
            <a:custGeom>
              <a:rect b="b" l="l" r="r" t="t"/>
              <a:pathLst>
                <a:path extrusionOk="0" h="3199" w="3212">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64"/>
            <p:cNvSpPr/>
            <p:nvPr/>
          </p:nvSpPr>
          <p:spPr>
            <a:xfrm>
              <a:off x="2260075" y="4118750"/>
              <a:ext cx="79075" cy="78625"/>
            </a:xfrm>
            <a:custGeom>
              <a:rect b="b" l="l" r="r" t="t"/>
              <a:pathLst>
                <a:path extrusionOk="0" h="3145" w="3163">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64"/>
            <p:cNvSpPr/>
            <p:nvPr/>
          </p:nvSpPr>
          <p:spPr>
            <a:xfrm>
              <a:off x="2261225" y="4119875"/>
              <a:ext cx="78025" cy="77500"/>
            </a:xfrm>
            <a:custGeom>
              <a:rect b="b" l="l" r="r" t="t"/>
              <a:pathLst>
                <a:path extrusionOk="0" h="3100" w="3121">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64"/>
            <p:cNvSpPr/>
            <p:nvPr/>
          </p:nvSpPr>
          <p:spPr>
            <a:xfrm>
              <a:off x="2262550" y="4121000"/>
              <a:ext cx="76600" cy="76375"/>
            </a:xfrm>
            <a:custGeom>
              <a:rect b="b" l="l" r="r" t="t"/>
              <a:pathLst>
                <a:path extrusionOk="0" h="3055" w="3064">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64"/>
            <p:cNvSpPr/>
            <p:nvPr/>
          </p:nvSpPr>
          <p:spPr>
            <a:xfrm>
              <a:off x="2263675" y="4122125"/>
              <a:ext cx="75475" cy="75150"/>
            </a:xfrm>
            <a:custGeom>
              <a:rect b="b" l="l" r="r" t="t"/>
              <a:pathLst>
                <a:path extrusionOk="0" h="3006" w="3019">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64"/>
            <p:cNvSpPr/>
            <p:nvPr/>
          </p:nvSpPr>
          <p:spPr>
            <a:xfrm>
              <a:off x="2264800" y="4123450"/>
              <a:ext cx="74250" cy="73925"/>
            </a:xfrm>
            <a:custGeom>
              <a:rect b="b" l="l" r="r" t="t"/>
              <a:pathLst>
                <a:path extrusionOk="0" h="2957" w="297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64"/>
            <p:cNvSpPr/>
            <p:nvPr/>
          </p:nvSpPr>
          <p:spPr>
            <a:xfrm>
              <a:off x="2265925" y="4124575"/>
              <a:ext cx="73225" cy="72800"/>
            </a:xfrm>
            <a:custGeom>
              <a:rect b="b" l="l" r="r" t="t"/>
              <a:pathLst>
                <a:path extrusionOk="0" h="2912" w="2929">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64"/>
            <p:cNvSpPr/>
            <p:nvPr/>
          </p:nvSpPr>
          <p:spPr>
            <a:xfrm>
              <a:off x="2267150" y="4125825"/>
              <a:ext cx="71900" cy="71450"/>
            </a:xfrm>
            <a:custGeom>
              <a:rect b="b" l="l" r="r" t="t"/>
              <a:pathLst>
                <a:path extrusionOk="0" h="2858" w="2876">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64"/>
            <p:cNvSpPr/>
            <p:nvPr/>
          </p:nvSpPr>
          <p:spPr>
            <a:xfrm>
              <a:off x="2268400" y="4126950"/>
              <a:ext cx="70650" cy="70300"/>
            </a:xfrm>
            <a:custGeom>
              <a:rect b="b" l="l" r="r" t="t"/>
              <a:pathLst>
                <a:path extrusionOk="0" h="2812" w="2826">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64"/>
            <p:cNvSpPr/>
            <p:nvPr/>
          </p:nvSpPr>
          <p:spPr>
            <a:xfrm>
              <a:off x="2269525" y="4128175"/>
              <a:ext cx="69425" cy="69075"/>
            </a:xfrm>
            <a:custGeom>
              <a:rect b="b" l="l" r="r" t="t"/>
              <a:pathLst>
                <a:path extrusionOk="0" h="2763" w="2777">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64"/>
            <p:cNvSpPr/>
            <p:nvPr/>
          </p:nvSpPr>
          <p:spPr>
            <a:xfrm>
              <a:off x="2270750" y="4129400"/>
              <a:ext cx="68300" cy="67725"/>
            </a:xfrm>
            <a:custGeom>
              <a:rect b="b" l="l" r="r" t="t"/>
              <a:pathLst>
                <a:path extrusionOk="0" h="2709" w="2732">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64"/>
            <p:cNvSpPr/>
            <p:nvPr/>
          </p:nvSpPr>
          <p:spPr>
            <a:xfrm>
              <a:off x="2271875" y="4130525"/>
              <a:ext cx="67075" cy="66600"/>
            </a:xfrm>
            <a:custGeom>
              <a:rect b="b" l="l" r="r" t="t"/>
              <a:pathLst>
                <a:path extrusionOk="0" h="2664" w="2683">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64"/>
            <p:cNvSpPr/>
            <p:nvPr/>
          </p:nvSpPr>
          <p:spPr>
            <a:xfrm>
              <a:off x="2273100" y="4131650"/>
              <a:ext cx="65950" cy="65475"/>
            </a:xfrm>
            <a:custGeom>
              <a:rect b="b" l="l" r="r" t="t"/>
              <a:pathLst>
                <a:path extrusionOk="0" h="2619" w="2638">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64"/>
            <p:cNvSpPr/>
            <p:nvPr/>
          </p:nvSpPr>
          <p:spPr>
            <a:xfrm>
              <a:off x="2274325" y="4132775"/>
              <a:ext cx="64625" cy="64175"/>
            </a:xfrm>
            <a:custGeom>
              <a:rect b="b" l="l" r="r" t="t"/>
              <a:pathLst>
                <a:path extrusionOk="0" h="2567" w="2585">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64"/>
            <p:cNvSpPr/>
            <p:nvPr/>
          </p:nvSpPr>
          <p:spPr>
            <a:xfrm>
              <a:off x="2275475" y="4134125"/>
              <a:ext cx="63475" cy="63000"/>
            </a:xfrm>
            <a:custGeom>
              <a:rect b="b" l="l" r="r" t="t"/>
              <a:pathLst>
                <a:path extrusionOk="0" h="2520" w="2539">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64"/>
            <p:cNvSpPr/>
            <p:nvPr/>
          </p:nvSpPr>
          <p:spPr>
            <a:xfrm>
              <a:off x="2276600" y="4135250"/>
              <a:ext cx="62350" cy="61875"/>
            </a:xfrm>
            <a:custGeom>
              <a:rect b="b" l="l" r="r" t="t"/>
              <a:pathLst>
                <a:path extrusionOk="0" h="2475" w="2494">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64"/>
            <p:cNvSpPr/>
            <p:nvPr/>
          </p:nvSpPr>
          <p:spPr>
            <a:xfrm>
              <a:off x="2277725" y="4136375"/>
              <a:ext cx="61225" cy="60575"/>
            </a:xfrm>
            <a:custGeom>
              <a:rect b="b" l="l" r="r" t="t"/>
              <a:pathLst>
                <a:path extrusionOk="0" h="2423" w="2449">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64"/>
            <p:cNvSpPr/>
            <p:nvPr/>
          </p:nvSpPr>
          <p:spPr>
            <a:xfrm>
              <a:off x="2279050" y="4137600"/>
              <a:ext cx="59700" cy="59350"/>
            </a:xfrm>
            <a:custGeom>
              <a:rect b="b" l="l" r="r" t="t"/>
              <a:pathLst>
                <a:path extrusionOk="0" h="2374" w="2388">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64"/>
            <p:cNvSpPr/>
            <p:nvPr/>
          </p:nvSpPr>
          <p:spPr>
            <a:xfrm>
              <a:off x="2280175" y="4138825"/>
              <a:ext cx="58575" cy="58300"/>
            </a:xfrm>
            <a:custGeom>
              <a:rect b="b" l="l" r="r" t="t"/>
              <a:pathLst>
                <a:path extrusionOk="0" h="2332" w="2343">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64"/>
            <p:cNvSpPr/>
            <p:nvPr/>
          </p:nvSpPr>
          <p:spPr>
            <a:xfrm>
              <a:off x="2281300" y="4139950"/>
              <a:ext cx="57450" cy="56900"/>
            </a:xfrm>
            <a:custGeom>
              <a:rect b="b" l="l" r="r" t="t"/>
              <a:pathLst>
                <a:path extrusionOk="0" h="2276" w="2298">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64"/>
            <p:cNvSpPr/>
            <p:nvPr/>
          </p:nvSpPr>
          <p:spPr>
            <a:xfrm>
              <a:off x="2282550" y="4141200"/>
              <a:ext cx="56200" cy="55650"/>
            </a:xfrm>
            <a:custGeom>
              <a:rect b="b" l="l" r="r" t="t"/>
              <a:pathLst>
                <a:path extrusionOk="0" h="2226" w="2248">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64"/>
            <p:cNvSpPr/>
            <p:nvPr/>
          </p:nvSpPr>
          <p:spPr>
            <a:xfrm>
              <a:off x="2283775" y="4142325"/>
              <a:ext cx="54850" cy="54525"/>
            </a:xfrm>
            <a:custGeom>
              <a:rect b="b" l="l" r="r" t="t"/>
              <a:pathLst>
                <a:path extrusionOk="0" h="2181" w="2194">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64"/>
            <p:cNvSpPr/>
            <p:nvPr/>
          </p:nvSpPr>
          <p:spPr>
            <a:xfrm>
              <a:off x="2284900" y="4143550"/>
              <a:ext cx="53625" cy="53300"/>
            </a:xfrm>
            <a:custGeom>
              <a:rect b="b" l="l" r="r" t="t"/>
              <a:pathLst>
                <a:path extrusionOk="0" h="2132" w="2145">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64"/>
            <p:cNvSpPr/>
            <p:nvPr/>
          </p:nvSpPr>
          <p:spPr>
            <a:xfrm>
              <a:off x="2286125" y="4144775"/>
              <a:ext cx="52500" cy="52075"/>
            </a:xfrm>
            <a:custGeom>
              <a:rect b="b" l="l" r="r" t="t"/>
              <a:pathLst>
                <a:path extrusionOk="0" h="2083" w="210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64"/>
            <p:cNvSpPr/>
            <p:nvPr/>
          </p:nvSpPr>
          <p:spPr>
            <a:xfrm>
              <a:off x="2287250" y="4145900"/>
              <a:ext cx="51275" cy="50950"/>
            </a:xfrm>
            <a:custGeom>
              <a:rect b="b" l="l" r="r" t="t"/>
              <a:pathLst>
                <a:path extrusionOk="0" h="2038" w="2051">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64"/>
            <p:cNvSpPr/>
            <p:nvPr/>
          </p:nvSpPr>
          <p:spPr>
            <a:xfrm>
              <a:off x="2288375" y="4147025"/>
              <a:ext cx="50150" cy="49725"/>
            </a:xfrm>
            <a:custGeom>
              <a:rect b="b" l="l" r="r" t="t"/>
              <a:pathLst>
                <a:path extrusionOk="0" h="1989" w="2006">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64"/>
            <p:cNvSpPr/>
            <p:nvPr/>
          </p:nvSpPr>
          <p:spPr>
            <a:xfrm>
              <a:off x="2289725" y="4148175"/>
              <a:ext cx="48700" cy="48550"/>
            </a:xfrm>
            <a:custGeom>
              <a:rect b="b" l="l" r="r" t="t"/>
              <a:pathLst>
                <a:path extrusionOk="0" h="1942" w="1948">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64"/>
            <p:cNvSpPr/>
            <p:nvPr/>
          </p:nvSpPr>
          <p:spPr>
            <a:xfrm>
              <a:off x="2290850" y="4149500"/>
              <a:ext cx="47575" cy="47350"/>
            </a:xfrm>
            <a:custGeom>
              <a:rect b="b" l="l" r="r" t="t"/>
              <a:pathLst>
                <a:path extrusionOk="0" h="1894" w="1903">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64"/>
            <p:cNvSpPr/>
            <p:nvPr/>
          </p:nvSpPr>
          <p:spPr>
            <a:xfrm>
              <a:off x="2291975" y="4150625"/>
              <a:ext cx="46450" cy="46125"/>
            </a:xfrm>
            <a:custGeom>
              <a:rect b="b" l="l" r="r" t="t"/>
              <a:pathLst>
                <a:path extrusionOk="0" h="1845" w="1858">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64"/>
            <p:cNvSpPr/>
            <p:nvPr/>
          </p:nvSpPr>
          <p:spPr>
            <a:xfrm>
              <a:off x="2293100" y="4151750"/>
              <a:ext cx="45325" cy="44850"/>
            </a:xfrm>
            <a:custGeom>
              <a:rect b="b" l="l" r="r" t="t"/>
              <a:pathLst>
                <a:path extrusionOk="0" h="1794" w="1813">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64"/>
            <p:cNvSpPr/>
            <p:nvPr/>
          </p:nvSpPr>
          <p:spPr>
            <a:xfrm>
              <a:off x="2294325" y="4152975"/>
              <a:ext cx="43900" cy="43625"/>
            </a:xfrm>
            <a:custGeom>
              <a:rect b="b" l="l" r="r" t="t"/>
              <a:pathLst>
                <a:path extrusionOk="0" h="1745" w="1756">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64"/>
            <p:cNvSpPr/>
            <p:nvPr/>
          </p:nvSpPr>
          <p:spPr>
            <a:xfrm>
              <a:off x="2295550" y="4154200"/>
              <a:ext cx="42675" cy="42400"/>
            </a:xfrm>
            <a:custGeom>
              <a:rect b="b" l="l" r="r" t="t"/>
              <a:pathLst>
                <a:path extrusionOk="0" h="1696" w="1707">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64"/>
            <p:cNvSpPr/>
            <p:nvPr/>
          </p:nvSpPr>
          <p:spPr>
            <a:xfrm>
              <a:off x="2296675" y="4155350"/>
              <a:ext cx="41550" cy="41250"/>
            </a:xfrm>
            <a:custGeom>
              <a:rect b="b" l="l" r="r" t="t"/>
              <a:pathLst>
                <a:path extrusionOk="0" h="1650" w="1662">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64"/>
            <p:cNvSpPr/>
            <p:nvPr/>
          </p:nvSpPr>
          <p:spPr>
            <a:xfrm>
              <a:off x="2297925" y="4156575"/>
              <a:ext cx="40300" cy="40025"/>
            </a:xfrm>
            <a:custGeom>
              <a:rect b="b" l="l" r="r" t="t"/>
              <a:pathLst>
                <a:path extrusionOk="0" h="1601" w="1612">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64"/>
            <p:cNvSpPr/>
            <p:nvPr/>
          </p:nvSpPr>
          <p:spPr>
            <a:xfrm>
              <a:off x="2299050" y="4157700"/>
              <a:ext cx="39075" cy="38725"/>
            </a:xfrm>
            <a:custGeom>
              <a:rect b="b" l="l" r="r" t="t"/>
              <a:pathLst>
                <a:path extrusionOk="0" h="1549" w="1563">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64"/>
            <p:cNvSpPr/>
            <p:nvPr/>
          </p:nvSpPr>
          <p:spPr>
            <a:xfrm>
              <a:off x="2300275" y="4158925"/>
              <a:ext cx="37850" cy="37675"/>
            </a:xfrm>
            <a:custGeom>
              <a:rect b="b" l="l" r="r" t="t"/>
              <a:pathLst>
                <a:path extrusionOk="0" h="1507" w="1514">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64"/>
            <p:cNvSpPr/>
            <p:nvPr/>
          </p:nvSpPr>
          <p:spPr>
            <a:xfrm>
              <a:off x="2301500" y="4160150"/>
              <a:ext cx="36625" cy="36450"/>
            </a:xfrm>
            <a:custGeom>
              <a:rect b="b" l="l" r="r" t="t"/>
              <a:pathLst>
                <a:path extrusionOk="0" h="1458" w="1465">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64"/>
            <p:cNvSpPr/>
            <p:nvPr/>
          </p:nvSpPr>
          <p:spPr>
            <a:xfrm>
              <a:off x="2302625" y="4161275"/>
              <a:ext cx="35500" cy="35150"/>
            </a:xfrm>
            <a:custGeom>
              <a:rect b="b" l="l" r="r" t="t"/>
              <a:pathLst>
                <a:path extrusionOk="0" h="1406" w="142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64"/>
            <p:cNvSpPr/>
            <p:nvPr/>
          </p:nvSpPr>
          <p:spPr>
            <a:xfrm>
              <a:off x="2303750" y="4162400"/>
              <a:ext cx="34275" cy="34025"/>
            </a:xfrm>
            <a:custGeom>
              <a:rect b="b" l="l" r="r" t="t"/>
              <a:pathLst>
                <a:path extrusionOk="0" h="1361" w="1371">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64"/>
            <p:cNvSpPr/>
            <p:nvPr/>
          </p:nvSpPr>
          <p:spPr>
            <a:xfrm>
              <a:off x="2304875" y="4163550"/>
              <a:ext cx="33150" cy="32875"/>
            </a:xfrm>
            <a:custGeom>
              <a:rect b="b" l="l" r="r" t="t"/>
              <a:pathLst>
                <a:path extrusionOk="0" h="1315" w="1326">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64"/>
            <p:cNvSpPr/>
            <p:nvPr/>
          </p:nvSpPr>
          <p:spPr>
            <a:xfrm>
              <a:off x="2306225" y="4164875"/>
              <a:ext cx="31700" cy="31450"/>
            </a:xfrm>
            <a:custGeom>
              <a:rect b="b" l="l" r="r" t="t"/>
              <a:pathLst>
                <a:path extrusionOk="0" h="1258" w="1268">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64"/>
            <p:cNvSpPr/>
            <p:nvPr/>
          </p:nvSpPr>
          <p:spPr>
            <a:xfrm>
              <a:off x="2307350" y="4166000"/>
              <a:ext cx="30675" cy="30325"/>
            </a:xfrm>
            <a:custGeom>
              <a:rect b="b" l="l" r="r" t="t"/>
              <a:pathLst>
                <a:path extrusionOk="0" h="1213" w="1227">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64"/>
            <p:cNvSpPr/>
            <p:nvPr/>
          </p:nvSpPr>
          <p:spPr>
            <a:xfrm>
              <a:off x="2308475" y="4167125"/>
              <a:ext cx="29450" cy="29200"/>
            </a:xfrm>
            <a:custGeom>
              <a:rect b="b" l="l" r="r" t="t"/>
              <a:pathLst>
                <a:path extrusionOk="0" h="1168" w="1178">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64"/>
            <p:cNvSpPr/>
            <p:nvPr/>
          </p:nvSpPr>
          <p:spPr>
            <a:xfrm>
              <a:off x="2309700" y="4168350"/>
              <a:ext cx="28225" cy="27850"/>
            </a:xfrm>
            <a:custGeom>
              <a:rect b="b" l="l" r="r" t="t"/>
              <a:pathLst>
                <a:path extrusionOk="0" h="1114" w="1129">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64"/>
            <p:cNvSpPr/>
            <p:nvPr/>
          </p:nvSpPr>
          <p:spPr>
            <a:xfrm>
              <a:off x="2310925" y="4169600"/>
              <a:ext cx="26800" cy="26700"/>
            </a:xfrm>
            <a:custGeom>
              <a:rect b="b" l="l" r="r" t="t"/>
              <a:pathLst>
                <a:path extrusionOk="0" h="1068" w="1072">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64"/>
            <p:cNvSpPr/>
            <p:nvPr/>
          </p:nvSpPr>
          <p:spPr>
            <a:xfrm>
              <a:off x="2312050" y="4170725"/>
              <a:ext cx="25975" cy="25600"/>
            </a:xfrm>
            <a:custGeom>
              <a:rect b="b" l="l" r="r" t="t"/>
              <a:pathLst>
                <a:path extrusionOk="0" h="1024" w="1039">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64"/>
            <p:cNvSpPr/>
            <p:nvPr/>
          </p:nvSpPr>
          <p:spPr>
            <a:xfrm>
              <a:off x="2313300" y="4171950"/>
              <a:ext cx="24625" cy="24250"/>
            </a:xfrm>
            <a:custGeom>
              <a:rect b="b" l="l" r="r" t="t"/>
              <a:pathLst>
                <a:path extrusionOk="0" h="970" w="985">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64"/>
            <p:cNvSpPr/>
            <p:nvPr/>
          </p:nvSpPr>
          <p:spPr>
            <a:xfrm>
              <a:off x="2314425" y="4173075"/>
              <a:ext cx="23500" cy="23125"/>
            </a:xfrm>
            <a:custGeom>
              <a:rect b="b" l="l" r="r" t="t"/>
              <a:pathLst>
                <a:path extrusionOk="0" h="925" w="94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64"/>
            <p:cNvSpPr/>
            <p:nvPr/>
          </p:nvSpPr>
          <p:spPr>
            <a:xfrm>
              <a:off x="2315550" y="4174300"/>
              <a:ext cx="22175" cy="22025"/>
            </a:xfrm>
            <a:custGeom>
              <a:rect b="b" l="l" r="r" t="t"/>
              <a:pathLst>
                <a:path extrusionOk="0" h="881" w="887">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64"/>
            <p:cNvSpPr/>
            <p:nvPr/>
          </p:nvSpPr>
          <p:spPr>
            <a:xfrm>
              <a:off x="2316875" y="4175525"/>
              <a:ext cx="21050" cy="20650"/>
            </a:xfrm>
            <a:custGeom>
              <a:rect b="b" l="l" r="r" t="t"/>
              <a:pathLst>
                <a:path extrusionOk="0" h="826" w="842">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64"/>
            <p:cNvSpPr/>
            <p:nvPr/>
          </p:nvSpPr>
          <p:spPr>
            <a:xfrm>
              <a:off x="2318000" y="4176650"/>
              <a:ext cx="19725" cy="19425"/>
            </a:xfrm>
            <a:custGeom>
              <a:rect b="b" l="l" r="r" t="t"/>
              <a:pathLst>
                <a:path extrusionOk="0" h="777" w="789">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64"/>
            <p:cNvSpPr/>
            <p:nvPr/>
          </p:nvSpPr>
          <p:spPr>
            <a:xfrm>
              <a:off x="2319125" y="4177800"/>
              <a:ext cx="18600" cy="18275"/>
            </a:xfrm>
            <a:custGeom>
              <a:rect b="b" l="l" r="r" t="t"/>
              <a:pathLst>
                <a:path extrusionOk="0" h="731" w="744">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64"/>
            <p:cNvSpPr/>
            <p:nvPr/>
          </p:nvSpPr>
          <p:spPr>
            <a:xfrm>
              <a:off x="2320275" y="4178925"/>
              <a:ext cx="17325" cy="16975"/>
            </a:xfrm>
            <a:custGeom>
              <a:rect b="b" l="l" r="r" t="t"/>
              <a:pathLst>
                <a:path extrusionOk="0" h="679" w="693">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64"/>
            <p:cNvSpPr/>
            <p:nvPr/>
          </p:nvSpPr>
          <p:spPr>
            <a:xfrm>
              <a:off x="2321500" y="4180250"/>
              <a:ext cx="16100" cy="15825"/>
            </a:xfrm>
            <a:custGeom>
              <a:rect b="b" l="l" r="r" t="t"/>
              <a:pathLst>
                <a:path extrusionOk="0" h="633" w="644">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64"/>
            <p:cNvSpPr/>
            <p:nvPr/>
          </p:nvSpPr>
          <p:spPr>
            <a:xfrm>
              <a:off x="2322725" y="4181375"/>
              <a:ext cx="14875" cy="14700"/>
            </a:xfrm>
            <a:custGeom>
              <a:rect b="b" l="l" r="r" t="t"/>
              <a:pathLst>
                <a:path extrusionOk="0" h="588" w="595">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64"/>
            <p:cNvSpPr/>
            <p:nvPr/>
          </p:nvSpPr>
          <p:spPr>
            <a:xfrm>
              <a:off x="2323850" y="4182500"/>
              <a:ext cx="13750" cy="13400"/>
            </a:xfrm>
            <a:custGeom>
              <a:rect b="b" l="l" r="r" t="t"/>
              <a:pathLst>
                <a:path extrusionOk="0" h="536" w="55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64"/>
            <p:cNvSpPr/>
            <p:nvPr/>
          </p:nvSpPr>
          <p:spPr>
            <a:xfrm>
              <a:off x="2325075" y="4183725"/>
              <a:ext cx="12425" cy="12175"/>
            </a:xfrm>
            <a:custGeom>
              <a:rect b="b" l="l" r="r" t="t"/>
              <a:pathLst>
                <a:path extrusionOk="0" h="487" w="497">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64"/>
            <p:cNvSpPr/>
            <p:nvPr/>
          </p:nvSpPr>
          <p:spPr>
            <a:xfrm>
              <a:off x="2326200" y="4184975"/>
              <a:ext cx="11300" cy="11100"/>
            </a:xfrm>
            <a:custGeom>
              <a:rect b="b" l="l" r="r" t="t"/>
              <a:pathLst>
                <a:path extrusionOk="0" h="444" w="452">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64"/>
            <p:cNvSpPr/>
            <p:nvPr/>
          </p:nvSpPr>
          <p:spPr>
            <a:xfrm>
              <a:off x="2327450" y="4186100"/>
              <a:ext cx="10050" cy="9975"/>
            </a:xfrm>
            <a:custGeom>
              <a:rect b="b" l="l" r="r" t="t"/>
              <a:pathLst>
                <a:path extrusionOk="0" h="399" w="402">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64"/>
            <p:cNvSpPr/>
            <p:nvPr/>
          </p:nvSpPr>
          <p:spPr>
            <a:xfrm>
              <a:off x="2526200" y="3979025"/>
              <a:ext cx="84200" cy="83675"/>
            </a:xfrm>
            <a:custGeom>
              <a:rect b="b" l="l" r="r" t="t"/>
              <a:pathLst>
                <a:path extrusionOk="0" h="3347" w="3368">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64"/>
            <p:cNvSpPr/>
            <p:nvPr/>
          </p:nvSpPr>
          <p:spPr>
            <a:xfrm>
              <a:off x="2527125" y="3979950"/>
              <a:ext cx="83175" cy="82600"/>
            </a:xfrm>
            <a:custGeom>
              <a:rect b="b" l="l" r="r" t="t"/>
              <a:pathLst>
                <a:path extrusionOk="0" h="3304" w="3327">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64"/>
            <p:cNvSpPr/>
            <p:nvPr/>
          </p:nvSpPr>
          <p:spPr>
            <a:xfrm>
              <a:off x="2528050" y="3980875"/>
              <a:ext cx="82350" cy="81725"/>
            </a:xfrm>
            <a:custGeom>
              <a:rect b="b" l="l" r="r" t="t"/>
              <a:pathLst>
                <a:path extrusionOk="0" h="3269" w="3294">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64"/>
            <p:cNvSpPr/>
            <p:nvPr/>
          </p:nvSpPr>
          <p:spPr>
            <a:xfrm>
              <a:off x="2528875" y="3981775"/>
              <a:ext cx="81425" cy="80575"/>
            </a:xfrm>
            <a:custGeom>
              <a:rect b="b" l="l" r="r" t="t"/>
              <a:pathLst>
                <a:path extrusionOk="0" h="3223" w="3257">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64"/>
            <p:cNvSpPr/>
            <p:nvPr/>
          </p:nvSpPr>
          <p:spPr>
            <a:xfrm>
              <a:off x="2529800" y="3982600"/>
              <a:ext cx="80400" cy="79825"/>
            </a:xfrm>
            <a:custGeom>
              <a:rect b="b" l="l" r="r" t="t"/>
              <a:pathLst>
                <a:path extrusionOk="0" h="3193" w="3216">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64"/>
            <p:cNvSpPr/>
            <p:nvPr/>
          </p:nvSpPr>
          <p:spPr>
            <a:xfrm>
              <a:off x="2530725" y="3983525"/>
              <a:ext cx="79475" cy="78900"/>
            </a:xfrm>
            <a:custGeom>
              <a:rect b="b" l="l" r="r" t="t"/>
              <a:pathLst>
                <a:path extrusionOk="0" h="3156" w="3179">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64"/>
            <p:cNvSpPr/>
            <p:nvPr/>
          </p:nvSpPr>
          <p:spPr>
            <a:xfrm>
              <a:off x="2531650" y="3984450"/>
              <a:ext cx="78650" cy="77800"/>
            </a:xfrm>
            <a:custGeom>
              <a:rect b="b" l="l" r="r" t="t"/>
              <a:pathLst>
                <a:path extrusionOk="0" h="3112" w="3146">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64"/>
            <p:cNvSpPr/>
            <p:nvPr/>
          </p:nvSpPr>
          <p:spPr>
            <a:xfrm>
              <a:off x="2532675" y="3985475"/>
              <a:ext cx="77525" cy="76950"/>
            </a:xfrm>
            <a:custGeom>
              <a:rect b="b" l="l" r="r" t="t"/>
              <a:pathLst>
                <a:path extrusionOk="0" h="3078" w="3101">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64"/>
            <p:cNvSpPr/>
            <p:nvPr/>
          </p:nvSpPr>
          <p:spPr>
            <a:xfrm>
              <a:off x="2533500" y="3986300"/>
              <a:ext cx="76700" cy="75950"/>
            </a:xfrm>
            <a:custGeom>
              <a:rect b="b" l="l" r="r" t="t"/>
              <a:pathLst>
                <a:path extrusionOk="0" h="3038" w="3068">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64"/>
            <p:cNvSpPr/>
            <p:nvPr/>
          </p:nvSpPr>
          <p:spPr>
            <a:xfrm>
              <a:off x="2534425" y="3987225"/>
              <a:ext cx="75775" cy="75200"/>
            </a:xfrm>
            <a:custGeom>
              <a:rect b="b" l="l" r="r" t="t"/>
              <a:pathLst>
                <a:path extrusionOk="0" h="3008" w="3031">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64"/>
            <p:cNvSpPr/>
            <p:nvPr/>
          </p:nvSpPr>
          <p:spPr>
            <a:xfrm>
              <a:off x="2535325" y="3988150"/>
              <a:ext cx="74775" cy="74200"/>
            </a:xfrm>
            <a:custGeom>
              <a:rect b="b" l="l" r="r" t="t"/>
              <a:pathLst>
                <a:path extrusionOk="0" h="2968" w="2991">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64"/>
            <p:cNvSpPr/>
            <p:nvPr/>
          </p:nvSpPr>
          <p:spPr>
            <a:xfrm>
              <a:off x="2536250" y="3989075"/>
              <a:ext cx="73850" cy="73175"/>
            </a:xfrm>
            <a:custGeom>
              <a:rect b="b" l="l" r="r" t="t"/>
              <a:pathLst>
                <a:path extrusionOk="0" h="2927" w="2954">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64"/>
            <p:cNvSpPr/>
            <p:nvPr/>
          </p:nvSpPr>
          <p:spPr>
            <a:xfrm>
              <a:off x="2537075" y="3989975"/>
              <a:ext cx="72825" cy="72300"/>
            </a:xfrm>
            <a:custGeom>
              <a:rect b="b" l="l" r="r" t="t"/>
              <a:pathLst>
                <a:path extrusionOk="0" h="2892" w="2913">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64"/>
            <p:cNvSpPr/>
            <p:nvPr/>
          </p:nvSpPr>
          <p:spPr>
            <a:xfrm>
              <a:off x="2538000" y="3990800"/>
              <a:ext cx="72200" cy="71325"/>
            </a:xfrm>
            <a:custGeom>
              <a:rect b="b" l="l" r="r" t="t"/>
              <a:pathLst>
                <a:path extrusionOk="0" h="2853" w="2888">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64"/>
            <p:cNvSpPr/>
            <p:nvPr/>
          </p:nvSpPr>
          <p:spPr>
            <a:xfrm>
              <a:off x="2538925" y="3991825"/>
              <a:ext cx="71175" cy="70450"/>
            </a:xfrm>
            <a:custGeom>
              <a:rect b="b" l="l" r="r" t="t"/>
              <a:pathLst>
                <a:path extrusionOk="0" h="2818" w="2847">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64"/>
            <p:cNvSpPr/>
            <p:nvPr/>
          </p:nvSpPr>
          <p:spPr>
            <a:xfrm>
              <a:off x="2539950" y="3992750"/>
              <a:ext cx="69950" cy="69525"/>
            </a:xfrm>
            <a:custGeom>
              <a:rect b="b" l="l" r="r" t="t"/>
              <a:pathLst>
                <a:path extrusionOk="0" h="2781" w="2798">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64"/>
            <p:cNvSpPr/>
            <p:nvPr/>
          </p:nvSpPr>
          <p:spPr>
            <a:xfrm>
              <a:off x="2540875" y="3993675"/>
              <a:ext cx="69025" cy="68500"/>
            </a:xfrm>
            <a:custGeom>
              <a:rect b="b" l="l" r="r" t="t"/>
              <a:pathLst>
                <a:path extrusionOk="0" h="2740" w="2761">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64"/>
            <p:cNvSpPr/>
            <p:nvPr/>
          </p:nvSpPr>
          <p:spPr>
            <a:xfrm>
              <a:off x="2541700" y="3994600"/>
              <a:ext cx="68200" cy="67525"/>
            </a:xfrm>
            <a:custGeom>
              <a:rect b="b" l="l" r="r" t="t"/>
              <a:pathLst>
                <a:path extrusionOk="0" h="2701" w="2728">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64"/>
            <p:cNvSpPr/>
            <p:nvPr/>
          </p:nvSpPr>
          <p:spPr>
            <a:xfrm>
              <a:off x="2542625" y="3995425"/>
              <a:ext cx="67150" cy="66600"/>
            </a:xfrm>
            <a:custGeom>
              <a:rect b="b" l="l" r="r" t="t"/>
              <a:pathLst>
                <a:path extrusionOk="0" h="2664" w="2686">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64"/>
            <p:cNvSpPr/>
            <p:nvPr/>
          </p:nvSpPr>
          <p:spPr>
            <a:xfrm>
              <a:off x="2543525" y="3996350"/>
              <a:ext cx="66250" cy="65750"/>
            </a:xfrm>
            <a:custGeom>
              <a:rect b="b" l="l" r="r" t="t"/>
              <a:pathLst>
                <a:path extrusionOk="0" h="2630" w="265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64"/>
            <p:cNvSpPr/>
            <p:nvPr/>
          </p:nvSpPr>
          <p:spPr>
            <a:xfrm>
              <a:off x="2544450" y="3997275"/>
              <a:ext cx="65450" cy="64825"/>
            </a:xfrm>
            <a:custGeom>
              <a:rect b="b" l="l" r="r" t="t"/>
              <a:pathLst>
                <a:path extrusionOk="0" h="2593" w="2618">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64"/>
            <p:cNvSpPr/>
            <p:nvPr/>
          </p:nvSpPr>
          <p:spPr>
            <a:xfrm>
              <a:off x="2545275" y="3998300"/>
              <a:ext cx="64500" cy="63800"/>
            </a:xfrm>
            <a:custGeom>
              <a:rect b="b" l="l" r="r" t="t"/>
              <a:pathLst>
                <a:path extrusionOk="0" h="2552" w="258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64"/>
            <p:cNvSpPr/>
            <p:nvPr/>
          </p:nvSpPr>
          <p:spPr>
            <a:xfrm>
              <a:off x="2546300" y="3999100"/>
              <a:ext cx="63475" cy="63000"/>
            </a:xfrm>
            <a:custGeom>
              <a:rect b="b" l="l" r="r" t="t"/>
              <a:pathLst>
                <a:path extrusionOk="0" h="2520" w="2539">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64"/>
            <p:cNvSpPr/>
            <p:nvPr/>
          </p:nvSpPr>
          <p:spPr>
            <a:xfrm>
              <a:off x="2547225" y="4000025"/>
              <a:ext cx="62450" cy="61975"/>
            </a:xfrm>
            <a:custGeom>
              <a:rect b="b" l="l" r="r" t="t"/>
              <a:pathLst>
                <a:path extrusionOk="0" h="2479" w="2498">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64"/>
            <p:cNvSpPr/>
            <p:nvPr/>
          </p:nvSpPr>
          <p:spPr>
            <a:xfrm>
              <a:off x="2548150" y="4000950"/>
              <a:ext cx="61625" cy="61050"/>
            </a:xfrm>
            <a:custGeom>
              <a:rect b="b" l="l" r="r" t="t"/>
              <a:pathLst>
                <a:path extrusionOk="0" h="2442" w="2465">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64"/>
            <p:cNvSpPr/>
            <p:nvPr/>
          </p:nvSpPr>
          <p:spPr>
            <a:xfrm>
              <a:off x="2549075" y="4001875"/>
              <a:ext cx="60600" cy="60125"/>
            </a:xfrm>
            <a:custGeom>
              <a:rect b="b" l="l" r="r" t="t"/>
              <a:pathLst>
                <a:path extrusionOk="0" h="2405" w="2424">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64"/>
            <p:cNvSpPr/>
            <p:nvPr/>
          </p:nvSpPr>
          <p:spPr>
            <a:xfrm>
              <a:off x="2549900" y="4002800"/>
              <a:ext cx="59675" cy="59100"/>
            </a:xfrm>
            <a:custGeom>
              <a:rect b="b" l="l" r="r" t="t"/>
              <a:pathLst>
                <a:path extrusionOk="0" h="2364" w="2387">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64"/>
            <p:cNvSpPr/>
            <p:nvPr/>
          </p:nvSpPr>
          <p:spPr>
            <a:xfrm>
              <a:off x="2550825" y="4003825"/>
              <a:ext cx="58850" cy="58175"/>
            </a:xfrm>
            <a:custGeom>
              <a:rect b="b" l="l" r="r" t="t"/>
              <a:pathLst>
                <a:path extrusionOk="0" h="2327" w="2354">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64"/>
            <p:cNvSpPr/>
            <p:nvPr/>
          </p:nvSpPr>
          <p:spPr>
            <a:xfrm>
              <a:off x="2551750" y="4004650"/>
              <a:ext cx="57925" cy="57250"/>
            </a:xfrm>
            <a:custGeom>
              <a:rect b="b" l="l" r="r" t="t"/>
              <a:pathLst>
                <a:path extrusionOk="0" h="2290" w="2317">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64"/>
            <p:cNvSpPr/>
            <p:nvPr/>
          </p:nvSpPr>
          <p:spPr>
            <a:xfrm>
              <a:off x="2552650" y="4005575"/>
              <a:ext cx="56925" cy="56425"/>
            </a:xfrm>
            <a:custGeom>
              <a:rect b="b" l="l" r="r" t="t"/>
              <a:pathLst>
                <a:path extrusionOk="0" h="2257" w="2277">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64"/>
            <p:cNvSpPr/>
            <p:nvPr/>
          </p:nvSpPr>
          <p:spPr>
            <a:xfrm>
              <a:off x="2553675" y="4006500"/>
              <a:ext cx="55900" cy="55500"/>
            </a:xfrm>
            <a:custGeom>
              <a:rect b="b" l="l" r="r" t="t"/>
              <a:pathLst>
                <a:path extrusionOk="0" h="2220" w="2236">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64"/>
            <p:cNvSpPr/>
            <p:nvPr/>
          </p:nvSpPr>
          <p:spPr>
            <a:xfrm>
              <a:off x="2554500" y="4007400"/>
              <a:ext cx="54875" cy="54450"/>
            </a:xfrm>
            <a:custGeom>
              <a:rect b="b" l="l" r="r" t="t"/>
              <a:pathLst>
                <a:path extrusionOk="0" h="2178" w="2195">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64"/>
            <p:cNvSpPr/>
            <p:nvPr/>
          </p:nvSpPr>
          <p:spPr>
            <a:xfrm>
              <a:off x="2555425" y="4008225"/>
              <a:ext cx="53950" cy="53675"/>
            </a:xfrm>
            <a:custGeom>
              <a:rect b="b" l="l" r="r" t="t"/>
              <a:pathLst>
                <a:path extrusionOk="0" h="2147" w="2158">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64"/>
            <p:cNvSpPr/>
            <p:nvPr/>
          </p:nvSpPr>
          <p:spPr>
            <a:xfrm>
              <a:off x="2556350" y="4009150"/>
              <a:ext cx="53225" cy="52600"/>
            </a:xfrm>
            <a:custGeom>
              <a:rect b="b" l="l" r="r" t="t"/>
              <a:pathLst>
                <a:path extrusionOk="0" h="2104" w="2129">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64"/>
            <p:cNvSpPr/>
            <p:nvPr/>
          </p:nvSpPr>
          <p:spPr>
            <a:xfrm>
              <a:off x="2557275" y="4010175"/>
              <a:ext cx="52100" cy="51700"/>
            </a:xfrm>
            <a:custGeom>
              <a:rect b="b" l="l" r="r" t="t"/>
              <a:pathLst>
                <a:path extrusionOk="0" h="2068" w="2084">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64"/>
            <p:cNvSpPr/>
            <p:nvPr/>
          </p:nvSpPr>
          <p:spPr>
            <a:xfrm>
              <a:off x="2558100" y="4011100"/>
              <a:ext cx="51475" cy="50775"/>
            </a:xfrm>
            <a:custGeom>
              <a:rect b="b" l="l" r="r" t="t"/>
              <a:pathLst>
                <a:path extrusionOk="0" h="2031" w="2059">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64"/>
            <p:cNvSpPr/>
            <p:nvPr/>
          </p:nvSpPr>
          <p:spPr>
            <a:xfrm>
              <a:off x="2559025" y="4011925"/>
              <a:ext cx="50350" cy="49750"/>
            </a:xfrm>
            <a:custGeom>
              <a:rect b="b" l="l" r="r" t="t"/>
              <a:pathLst>
                <a:path extrusionOk="0" h="1990" w="2014">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64"/>
            <p:cNvSpPr/>
            <p:nvPr/>
          </p:nvSpPr>
          <p:spPr>
            <a:xfrm>
              <a:off x="2559950" y="4012850"/>
              <a:ext cx="49325" cy="48825"/>
            </a:xfrm>
            <a:custGeom>
              <a:rect b="b" l="l" r="r" t="t"/>
              <a:pathLst>
                <a:path extrusionOk="0" h="1953" w="1973">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64"/>
            <p:cNvSpPr/>
            <p:nvPr/>
          </p:nvSpPr>
          <p:spPr>
            <a:xfrm>
              <a:off x="2560975" y="4013775"/>
              <a:ext cx="48300" cy="47800"/>
            </a:xfrm>
            <a:custGeom>
              <a:rect b="b" l="l" r="r" t="t"/>
              <a:pathLst>
                <a:path extrusionOk="0" h="1912" w="1932">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64"/>
            <p:cNvSpPr/>
            <p:nvPr/>
          </p:nvSpPr>
          <p:spPr>
            <a:xfrm>
              <a:off x="2561875" y="4014700"/>
              <a:ext cx="47400" cy="46975"/>
            </a:xfrm>
            <a:custGeom>
              <a:rect b="b" l="l" r="r" t="t"/>
              <a:pathLst>
                <a:path extrusionOk="0" h="1879" w="1896">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64"/>
            <p:cNvSpPr/>
            <p:nvPr/>
          </p:nvSpPr>
          <p:spPr>
            <a:xfrm>
              <a:off x="2562700" y="4015625"/>
              <a:ext cx="46575" cy="46050"/>
            </a:xfrm>
            <a:custGeom>
              <a:rect b="b" l="l" r="r" t="t"/>
              <a:pathLst>
                <a:path extrusionOk="0" h="1842" w="1863">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64"/>
            <p:cNvSpPr/>
            <p:nvPr/>
          </p:nvSpPr>
          <p:spPr>
            <a:xfrm>
              <a:off x="2563625" y="4016650"/>
              <a:ext cx="45650" cy="45025"/>
            </a:xfrm>
            <a:custGeom>
              <a:rect b="b" l="l" r="r" t="t"/>
              <a:pathLst>
                <a:path extrusionOk="0" h="1801" w="1826">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64"/>
            <p:cNvSpPr/>
            <p:nvPr/>
          </p:nvSpPr>
          <p:spPr>
            <a:xfrm>
              <a:off x="2564550" y="4017450"/>
              <a:ext cx="44625" cy="44225"/>
            </a:xfrm>
            <a:custGeom>
              <a:rect b="b" l="l" r="r" t="t"/>
              <a:pathLst>
                <a:path extrusionOk="0" h="1769" w="1785">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64"/>
            <p:cNvSpPr/>
            <p:nvPr/>
          </p:nvSpPr>
          <p:spPr>
            <a:xfrm>
              <a:off x="2565475" y="4018375"/>
              <a:ext cx="43700" cy="43200"/>
            </a:xfrm>
            <a:custGeom>
              <a:rect b="b" l="l" r="r" t="t"/>
              <a:pathLst>
                <a:path extrusionOk="0" h="1728" w="1748">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64"/>
            <p:cNvSpPr/>
            <p:nvPr/>
          </p:nvSpPr>
          <p:spPr>
            <a:xfrm>
              <a:off x="2566300" y="4019300"/>
              <a:ext cx="42875" cy="42275"/>
            </a:xfrm>
            <a:custGeom>
              <a:rect b="b" l="l" r="r" t="t"/>
              <a:pathLst>
                <a:path extrusionOk="0" h="1691" w="1715">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64"/>
            <p:cNvSpPr/>
            <p:nvPr/>
          </p:nvSpPr>
          <p:spPr>
            <a:xfrm>
              <a:off x="2567325" y="4020225"/>
              <a:ext cx="41750" cy="41350"/>
            </a:xfrm>
            <a:custGeom>
              <a:rect b="b" l="l" r="r" t="t"/>
              <a:pathLst>
                <a:path extrusionOk="0" h="1654" w="167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64"/>
            <p:cNvSpPr/>
            <p:nvPr/>
          </p:nvSpPr>
          <p:spPr>
            <a:xfrm>
              <a:off x="2568250" y="4021050"/>
              <a:ext cx="40925" cy="40425"/>
            </a:xfrm>
            <a:custGeom>
              <a:rect b="b" l="l" r="r" t="t"/>
              <a:pathLst>
                <a:path extrusionOk="0" h="1617" w="1637">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64"/>
            <p:cNvSpPr/>
            <p:nvPr/>
          </p:nvSpPr>
          <p:spPr>
            <a:xfrm>
              <a:off x="2569175" y="4021975"/>
              <a:ext cx="40000" cy="39500"/>
            </a:xfrm>
            <a:custGeom>
              <a:rect b="b" l="l" r="r" t="t"/>
              <a:pathLst>
                <a:path extrusionOk="0" h="1580" w="160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64"/>
            <p:cNvSpPr/>
            <p:nvPr/>
          </p:nvSpPr>
          <p:spPr>
            <a:xfrm>
              <a:off x="2570100" y="4023000"/>
              <a:ext cx="38975" cy="38475"/>
            </a:xfrm>
            <a:custGeom>
              <a:rect b="b" l="l" r="r" t="t"/>
              <a:pathLst>
                <a:path extrusionOk="0" h="1539" w="1559">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64"/>
            <p:cNvSpPr/>
            <p:nvPr/>
          </p:nvSpPr>
          <p:spPr>
            <a:xfrm>
              <a:off x="2570900" y="4023925"/>
              <a:ext cx="38075" cy="37525"/>
            </a:xfrm>
            <a:custGeom>
              <a:rect b="b" l="l" r="r" t="t"/>
              <a:pathLst>
                <a:path extrusionOk="0" h="1501" w="1523">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64"/>
            <p:cNvSpPr/>
            <p:nvPr/>
          </p:nvSpPr>
          <p:spPr>
            <a:xfrm>
              <a:off x="2571825" y="4024750"/>
              <a:ext cx="37150" cy="36825"/>
            </a:xfrm>
            <a:custGeom>
              <a:rect b="b" l="l" r="r" t="t"/>
              <a:pathLst>
                <a:path extrusionOk="0" h="1473" w="1486">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64"/>
            <p:cNvSpPr/>
            <p:nvPr/>
          </p:nvSpPr>
          <p:spPr>
            <a:xfrm>
              <a:off x="2572750" y="4025650"/>
              <a:ext cx="36125" cy="35850"/>
            </a:xfrm>
            <a:custGeom>
              <a:rect b="b" l="l" r="r" t="t"/>
              <a:pathLst>
                <a:path extrusionOk="0" h="1434" w="1445">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64"/>
            <p:cNvSpPr/>
            <p:nvPr/>
          </p:nvSpPr>
          <p:spPr>
            <a:xfrm>
              <a:off x="2573675" y="4026575"/>
              <a:ext cx="35200" cy="34875"/>
            </a:xfrm>
            <a:custGeom>
              <a:rect b="b" l="l" r="r" t="t"/>
              <a:pathLst>
                <a:path extrusionOk="0" h="1395" w="1408">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64"/>
            <p:cNvSpPr/>
            <p:nvPr/>
          </p:nvSpPr>
          <p:spPr>
            <a:xfrm>
              <a:off x="2574700" y="4027500"/>
              <a:ext cx="34050" cy="33825"/>
            </a:xfrm>
            <a:custGeom>
              <a:rect b="b" l="l" r="r" t="t"/>
              <a:pathLst>
                <a:path extrusionOk="0" h="1353" w="1362">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64"/>
            <p:cNvSpPr/>
            <p:nvPr/>
          </p:nvSpPr>
          <p:spPr>
            <a:xfrm>
              <a:off x="2575525" y="4028525"/>
              <a:ext cx="33350" cy="32925"/>
            </a:xfrm>
            <a:custGeom>
              <a:rect b="b" l="l" r="r" t="t"/>
              <a:pathLst>
                <a:path extrusionOk="0" h="1317" w="1334">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64"/>
            <p:cNvSpPr/>
            <p:nvPr/>
          </p:nvSpPr>
          <p:spPr>
            <a:xfrm>
              <a:off x="2576450" y="4029450"/>
              <a:ext cx="32425" cy="32000"/>
            </a:xfrm>
            <a:custGeom>
              <a:rect b="b" l="l" r="r" t="t"/>
              <a:pathLst>
                <a:path extrusionOk="0" h="1280" w="1297">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64"/>
            <p:cNvSpPr/>
            <p:nvPr/>
          </p:nvSpPr>
          <p:spPr>
            <a:xfrm>
              <a:off x="2577375" y="4030275"/>
              <a:ext cx="31375" cy="31050"/>
            </a:xfrm>
            <a:custGeom>
              <a:rect b="b" l="l" r="r" t="t"/>
              <a:pathLst>
                <a:path extrusionOk="0" h="1242" w="1255">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64"/>
            <p:cNvSpPr/>
            <p:nvPr/>
          </p:nvSpPr>
          <p:spPr>
            <a:xfrm>
              <a:off x="2578300" y="4031200"/>
              <a:ext cx="30575" cy="30125"/>
            </a:xfrm>
            <a:custGeom>
              <a:rect b="b" l="l" r="r" t="t"/>
              <a:pathLst>
                <a:path extrusionOk="0" h="1205" w="1223">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64"/>
            <p:cNvSpPr/>
            <p:nvPr/>
          </p:nvSpPr>
          <p:spPr>
            <a:xfrm>
              <a:off x="2579100" y="4032125"/>
              <a:ext cx="29650" cy="29025"/>
            </a:xfrm>
            <a:custGeom>
              <a:rect b="b" l="l" r="r" t="t"/>
              <a:pathLst>
                <a:path extrusionOk="0" h="1161" w="1186">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64"/>
            <p:cNvSpPr/>
            <p:nvPr/>
          </p:nvSpPr>
          <p:spPr>
            <a:xfrm>
              <a:off x="2580025" y="4033050"/>
              <a:ext cx="28625" cy="28075"/>
            </a:xfrm>
            <a:custGeom>
              <a:rect b="b" l="l" r="r" t="t"/>
              <a:pathLst>
                <a:path extrusionOk="0" h="1123" w="1145">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64"/>
            <p:cNvSpPr/>
            <p:nvPr/>
          </p:nvSpPr>
          <p:spPr>
            <a:xfrm>
              <a:off x="2580950" y="4033850"/>
              <a:ext cx="27700" cy="27475"/>
            </a:xfrm>
            <a:custGeom>
              <a:rect b="b" l="l" r="r" t="t"/>
              <a:pathLst>
                <a:path extrusionOk="0" h="1099" w="1108">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64"/>
            <p:cNvSpPr/>
            <p:nvPr/>
          </p:nvSpPr>
          <p:spPr>
            <a:xfrm>
              <a:off x="2581975" y="4034875"/>
              <a:ext cx="26775" cy="26450"/>
            </a:xfrm>
            <a:custGeom>
              <a:rect b="b" l="l" r="r" t="t"/>
              <a:pathLst>
                <a:path extrusionOk="0" h="1058" w="1071">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64"/>
            <p:cNvSpPr/>
            <p:nvPr/>
          </p:nvSpPr>
          <p:spPr>
            <a:xfrm>
              <a:off x="2582900" y="4035800"/>
              <a:ext cx="25750" cy="25525"/>
            </a:xfrm>
            <a:custGeom>
              <a:rect b="b" l="l" r="r" t="t"/>
              <a:pathLst>
                <a:path extrusionOk="0" h="1021" w="103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64"/>
            <p:cNvSpPr/>
            <p:nvPr/>
          </p:nvSpPr>
          <p:spPr>
            <a:xfrm>
              <a:off x="2583725" y="4036725"/>
              <a:ext cx="24925" cy="24450"/>
            </a:xfrm>
            <a:custGeom>
              <a:rect b="b" l="l" r="r" t="t"/>
              <a:pathLst>
                <a:path extrusionOk="0" h="978" w="997">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64"/>
            <p:cNvSpPr/>
            <p:nvPr/>
          </p:nvSpPr>
          <p:spPr>
            <a:xfrm>
              <a:off x="2584650" y="4037550"/>
              <a:ext cx="23900" cy="23625"/>
            </a:xfrm>
            <a:custGeom>
              <a:rect b="b" l="l" r="r" t="t"/>
              <a:pathLst>
                <a:path extrusionOk="0" h="945" w="956">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64"/>
            <p:cNvSpPr/>
            <p:nvPr/>
          </p:nvSpPr>
          <p:spPr>
            <a:xfrm>
              <a:off x="2585575" y="4038475"/>
              <a:ext cx="22975" cy="22650"/>
            </a:xfrm>
            <a:custGeom>
              <a:rect b="b" l="l" r="r" t="t"/>
              <a:pathLst>
                <a:path extrusionOk="0" h="906" w="919">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64"/>
            <p:cNvSpPr/>
            <p:nvPr/>
          </p:nvSpPr>
          <p:spPr>
            <a:xfrm>
              <a:off x="2586500" y="4039400"/>
              <a:ext cx="22050" cy="21625"/>
            </a:xfrm>
            <a:custGeom>
              <a:rect b="b" l="l" r="r" t="t"/>
              <a:pathLst>
                <a:path extrusionOk="0" h="865" w="882">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64"/>
            <p:cNvSpPr/>
            <p:nvPr/>
          </p:nvSpPr>
          <p:spPr>
            <a:xfrm>
              <a:off x="2587300" y="4040325"/>
              <a:ext cx="21250" cy="20700"/>
            </a:xfrm>
            <a:custGeom>
              <a:rect b="b" l="l" r="r" t="t"/>
              <a:pathLst>
                <a:path extrusionOk="0" h="828" w="85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64"/>
            <p:cNvSpPr/>
            <p:nvPr/>
          </p:nvSpPr>
          <p:spPr>
            <a:xfrm>
              <a:off x="2588325" y="4041350"/>
              <a:ext cx="20325" cy="19675"/>
            </a:xfrm>
            <a:custGeom>
              <a:rect b="b" l="l" r="r" t="t"/>
              <a:pathLst>
                <a:path extrusionOk="0" h="787" w="813">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64"/>
            <p:cNvSpPr/>
            <p:nvPr/>
          </p:nvSpPr>
          <p:spPr>
            <a:xfrm>
              <a:off x="2589250" y="4042275"/>
              <a:ext cx="19300" cy="18750"/>
            </a:xfrm>
            <a:custGeom>
              <a:rect b="b" l="l" r="r" t="t"/>
              <a:pathLst>
                <a:path extrusionOk="0" h="750" w="772">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64"/>
            <p:cNvSpPr/>
            <p:nvPr/>
          </p:nvSpPr>
          <p:spPr>
            <a:xfrm>
              <a:off x="2590175" y="4043075"/>
              <a:ext cx="18175" cy="18075"/>
            </a:xfrm>
            <a:custGeom>
              <a:rect b="b" l="l" r="r" t="t"/>
              <a:pathLst>
                <a:path extrusionOk="0" h="723" w="727">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64"/>
            <p:cNvSpPr/>
            <p:nvPr/>
          </p:nvSpPr>
          <p:spPr>
            <a:xfrm>
              <a:off x="2591100" y="4044000"/>
              <a:ext cx="17250" cy="17000"/>
            </a:xfrm>
            <a:custGeom>
              <a:rect b="b" l="l" r="r" t="t"/>
              <a:pathLst>
                <a:path extrusionOk="0" h="680" w="69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64"/>
            <p:cNvSpPr/>
            <p:nvPr/>
          </p:nvSpPr>
          <p:spPr>
            <a:xfrm>
              <a:off x="2591925" y="4044925"/>
              <a:ext cx="16425" cy="16100"/>
            </a:xfrm>
            <a:custGeom>
              <a:rect b="b" l="l" r="r" t="t"/>
              <a:pathLst>
                <a:path extrusionOk="0" h="644" w="657">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64"/>
            <p:cNvSpPr/>
            <p:nvPr/>
          </p:nvSpPr>
          <p:spPr>
            <a:xfrm>
              <a:off x="2592850" y="4045850"/>
              <a:ext cx="15400" cy="15050"/>
            </a:xfrm>
            <a:custGeom>
              <a:rect b="b" l="l" r="r" t="t"/>
              <a:pathLst>
                <a:path extrusionOk="0" h="602" w="616">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64"/>
            <p:cNvSpPr/>
            <p:nvPr/>
          </p:nvSpPr>
          <p:spPr>
            <a:xfrm>
              <a:off x="2593775" y="4046675"/>
              <a:ext cx="14575" cy="14225"/>
            </a:xfrm>
            <a:custGeom>
              <a:rect b="b" l="l" r="r" t="t"/>
              <a:pathLst>
                <a:path extrusionOk="0" h="569" w="583">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64"/>
            <p:cNvSpPr/>
            <p:nvPr/>
          </p:nvSpPr>
          <p:spPr>
            <a:xfrm>
              <a:off x="2594700" y="4047700"/>
              <a:ext cx="13550" cy="13300"/>
            </a:xfrm>
            <a:custGeom>
              <a:rect b="b" l="l" r="r" t="t"/>
              <a:pathLst>
                <a:path extrusionOk="0" h="532" w="542">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64"/>
            <p:cNvSpPr/>
            <p:nvPr/>
          </p:nvSpPr>
          <p:spPr>
            <a:xfrm>
              <a:off x="2595725" y="4048625"/>
              <a:ext cx="12525" cy="12275"/>
            </a:xfrm>
            <a:custGeom>
              <a:rect b="b" l="l" r="r" t="t"/>
              <a:pathLst>
                <a:path extrusionOk="0" h="491" w="501">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64"/>
            <p:cNvSpPr/>
            <p:nvPr/>
          </p:nvSpPr>
          <p:spPr>
            <a:xfrm>
              <a:off x="2596525" y="4049550"/>
              <a:ext cx="11725" cy="11350"/>
            </a:xfrm>
            <a:custGeom>
              <a:rect b="b" l="l" r="r" t="t"/>
              <a:pathLst>
                <a:path extrusionOk="0" h="454" w="469">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64"/>
            <p:cNvSpPr/>
            <p:nvPr/>
          </p:nvSpPr>
          <p:spPr>
            <a:xfrm>
              <a:off x="2597450" y="4050375"/>
              <a:ext cx="10700" cy="10350"/>
            </a:xfrm>
            <a:custGeom>
              <a:rect b="b" l="l" r="r" t="t"/>
              <a:pathLst>
                <a:path extrusionOk="0" h="414" w="428">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64"/>
            <p:cNvSpPr/>
            <p:nvPr/>
          </p:nvSpPr>
          <p:spPr>
            <a:xfrm>
              <a:off x="2598375" y="4051275"/>
              <a:ext cx="9775" cy="9525"/>
            </a:xfrm>
            <a:custGeom>
              <a:rect b="b" l="l" r="r" t="t"/>
              <a:pathLst>
                <a:path extrusionOk="0" h="381" w="391">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64"/>
            <p:cNvSpPr/>
            <p:nvPr/>
          </p:nvSpPr>
          <p:spPr>
            <a:xfrm>
              <a:off x="2599300" y="4052200"/>
              <a:ext cx="8850" cy="8700"/>
            </a:xfrm>
            <a:custGeom>
              <a:rect b="b" l="l" r="r" t="t"/>
              <a:pathLst>
                <a:path extrusionOk="0" h="348" w="354">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64"/>
            <p:cNvSpPr/>
            <p:nvPr/>
          </p:nvSpPr>
          <p:spPr>
            <a:xfrm>
              <a:off x="2600125" y="4053125"/>
              <a:ext cx="8025" cy="7575"/>
            </a:xfrm>
            <a:custGeom>
              <a:rect b="b" l="l" r="r" t="t"/>
              <a:pathLst>
                <a:path extrusionOk="0" h="303" w="321">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64"/>
            <p:cNvSpPr/>
            <p:nvPr/>
          </p:nvSpPr>
          <p:spPr>
            <a:xfrm>
              <a:off x="1559925" y="3984975"/>
              <a:ext cx="70750" cy="70075"/>
            </a:xfrm>
            <a:custGeom>
              <a:rect b="b" l="l" r="r" t="t"/>
              <a:pathLst>
                <a:path extrusionOk="0" h="2803" w="283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64"/>
            <p:cNvSpPr/>
            <p:nvPr/>
          </p:nvSpPr>
          <p:spPr>
            <a:xfrm>
              <a:off x="1560650" y="3985675"/>
              <a:ext cx="69825" cy="69375"/>
            </a:xfrm>
            <a:custGeom>
              <a:rect b="b" l="l" r="r" t="t"/>
              <a:pathLst>
                <a:path extrusionOk="0" h="2775" w="2793">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64"/>
            <p:cNvSpPr/>
            <p:nvPr/>
          </p:nvSpPr>
          <p:spPr>
            <a:xfrm>
              <a:off x="1561450" y="3986500"/>
              <a:ext cx="69225" cy="68550"/>
            </a:xfrm>
            <a:custGeom>
              <a:rect b="b" l="l" r="r" t="t"/>
              <a:pathLst>
                <a:path extrusionOk="0" h="2742" w="2769">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64"/>
            <p:cNvSpPr/>
            <p:nvPr/>
          </p:nvSpPr>
          <p:spPr>
            <a:xfrm>
              <a:off x="1562175" y="3987225"/>
              <a:ext cx="68300" cy="67825"/>
            </a:xfrm>
            <a:custGeom>
              <a:rect b="b" l="l" r="r" t="t"/>
              <a:pathLst>
                <a:path extrusionOk="0" h="2713" w="2732">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64"/>
            <p:cNvSpPr/>
            <p:nvPr/>
          </p:nvSpPr>
          <p:spPr>
            <a:xfrm>
              <a:off x="1563000" y="3988050"/>
              <a:ext cx="67475" cy="66825"/>
            </a:xfrm>
            <a:custGeom>
              <a:rect b="b" l="l" r="r" t="t"/>
              <a:pathLst>
                <a:path extrusionOk="0" h="2673" w="2699">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64"/>
            <p:cNvSpPr/>
            <p:nvPr/>
          </p:nvSpPr>
          <p:spPr>
            <a:xfrm>
              <a:off x="1563725" y="3988750"/>
              <a:ext cx="66750" cy="66125"/>
            </a:xfrm>
            <a:custGeom>
              <a:rect b="b" l="l" r="r" t="t"/>
              <a:pathLst>
                <a:path extrusionOk="0" h="2645" w="267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64"/>
            <p:cNvSpPr/>
            <p:nvPr/>
          </p:nvSpPr>
          <p:spPr>
            <a:xfrm>
              <a:off x="1564525" y="3989575"/>
              <a:ext cx="65850" cy="65400"/>
            </a:xfrm>
            <a:custGeom>
              <a:rect b="b" l="l" r="r" t="t"/>
              <a:pathLst>
                <a:path extrusionOk="0" h="2616" w="2634">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64"/>
            <p:cNvSpPr/>
            <p:nvPr/>
          </p:nvSpPr>
          <p:spPr>
            <a:xfrm>
              <a:off x="1565250" y="3990300"/>
              <a:ext cx="65325" cy="64575"/>
            </a:xfrm>
            <a:custGeom>
              <a:rect b="b" l="l" r="r" t="t"/>
              <a:pathLst>
                <a:path extrusionOk="0" h="2583" w="2613">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64"/>
            <p:cNvSpPr/>
            <p:nvPr/>
          </p:nvSpPr>
          <p:spPr>
            <a:xfrm>
              <a:off x="1566075" y="3991125"/>
              <a:ext cx="64300" cy="63750"/>
            </a:xfrm>
            <a:custGeom>
              <a:rect b="b" l="l" r="r" t="t"/>
              <a:pathLst>
                <a:path extrusionOk="0" h="2550" w="2572">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64"/>
            <p:cNvSpPr/>
            <p:nvPr/>
          </p:nvSpPr>
          <p:spPr>
            <a:xfrm>
              <a:off x="1566800" y="3991825"/>
              <a:ext cx="63575" cy="63050"/>
            </a:xfrm>
            <a:custGeom>
              <a:rect b="b" l="l" r="r" t="t"/>
              <a:pathLst>
                <a:path extrusionOk="0" h="2522" w="2543">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64"/>
            <p:cNvSpPr/>
            <p:nvPr/>
          </p:nvSpPr>
          <p:spPr>
            <a:xfrm>
              <a:off x="1567600" y="3992650"/>
              <a:ext cx="62775" cy="62225"/>
            </a:xfrm>
            <a:custGeom>
              <a:rect b="b" l="l" r="r" t="t"/>
              <a:pathLst>
                <a:path extrusionOk="0" h="2489" w="2511">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64"/>
            <p:cNvSpPr/>
            <p:nvPr/>
          </p:nvSpPr>
          <p:spPr>
            <a:xfrm>
              <a:off x="1568225" y="3993375"/>
              <a:ext cx="62150" cy="61500"/>
            </a:xfrm>
            <a:custGeom>
              <a:rect b="b" l="l" r="r" t="t"/>
              <a:pathLst>
                <a:path extrusionOk="0" h="2460" w="2486">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64"/>
            <p:cNvSpPr/>
            <p:nvPr/>
          </p:nvSpPr>
          <p:spPr>
            <a:xfrm>
              <a:off x="1568950" y="3994200"/>
              <a:ext cx="61325" cy="60675"/>
            </a:xfrm>
            <a:custGeom>
              <a:rect b="b" l="l" r="r" t="t"/>
              <a:pathLst>
                <a:path extrusionOk="0" h="2427" w="2453">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64"/>
            <p:cNvSpPr/>
            <p:nvPr/>
          </p:nvSpPr>
          <p:spPr>
            <a:xfrm>
              <a:off x="1569750" y="3994900"/>
              <a:ext cx="60525" cy="59875"/>
            </a:xfrm>
            <a:custGeom>
              <a:rect b="b" l="l" r="r" t="t"/>
              <a:pathLst>
                <a:path extrusionOk="0" h="2395" w="2421">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64"/>
            <p:cNvSpPr/>
            <p:nvPr/>
          </p:nvSpPr>
          <p:spPr>
            <a:xfrm>
              <a:off x="1570575" y="3995725"/>
              <a:ext cx="59700" cy="59050"/>
            </a:xfrm>
            <a:custGeom>
              <a:rect b="b" l="l" r="r" t="t"/>
              <a:pathLst>
                <a:path extrusionOk="0" h="2362" w="2388">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64"/>
            <p:cNvSpPr/>
            <p:nvPr/>
          </p:nvSpPr>
          <p:spPr>
            <a:xfrm>
              <a:off x="1571300" y="3996450"/>
              <a:ext cx="58975" cy="58425"/>
            </a:xfrm>
            <a:custGeom>
              <a:rect b="b" l="l" r="r" t="t"/>
              <a:pathLst>
                <a:path extrusionOk="0" h="2337" w="2359">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64"/>
            <p:cNvSpPr/>
            <p:nvPr/>
          </p:nvSpPr>
          <p:spPr>
            <a:xfrm>
              <a:off x="1572125" y="3997275"/>
              <a:ext cx="58150" cy="57500"/>
            </a:xfrm>
            <a:custGeom>
              <a:rect b="b" l="l" r="r" t="t"/>
              <a:pathLst>
                <a:path extrusionOk="0" h="2300" w="2326">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64"/>
            <p:cNvSpPr/>
            <p:nvPr/>
          </p:nvSpPr>
          <p:spPr>
            <a:xfrm>
              <a:off x="1572825" y="3997975"/>
              <a:ext cx="57350" cy="56775"/>
            </a:xfrm>
            <a:custGeom>
              <a:rect b="b" l="l" r="r" t="t"/>
              <a:pathLst>
                <a:path extrusionOk="0" h="2271" w="2294">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64"/>
            <p:cNvSpPr/>
            <p:nvPr/>
          </p:nvSpPr>
          <p:spPr>
            <a:xfrm>
              <a:off x="1573650" y="3998800"/>
              <a:ext cx="56525" cy="55800"/>
            </a:xfrm>
            <a:custGeom>
              <a:rect b="b" l="l" r="r" t="t"/>
              <a:pathLst>
                <a:path extrusionOk="0" h="2232" w="2261">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64"/>
            <p:cNvSpPr/>
            <p:nvPr/>
          </p:nvSpPr>
          <p:spPr>
            <a:xfrm>
              <a:off x="1574375" y="3999525"/>
              <a:ext cx="55800" cy="55150"/>
            </a:xfrm>
            <a:custGeom>
              <a:rect b="b" l="l" r="r" t="t"/>
              <a:pathLst>
                <a:path extrusionOk="0" h="2206" w="2232">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64"/>
            <p:cNvSpPr/>
            <p:nvPr/>
          </p:nvSpPr>
          <p:spPr>
            <a:xfrm>
              <a:off x="1575200" y="4000350"/>
              <a:ext cx="54975" cy="54325"/>
            </a:xfrm>
            <a:custGeom>
              <a:rect b="b" l="l" r="r" t="t"/>
              <a:pathLst>
                <a:path extrusionOk="0" h="2173" w="2199">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64"/>
            <p:cNvSpPr/>
            <p:nvPr/>
          </p:nvSpPr>
          <p:spPr>
            <a:xfrm>
              <a:off x="1575925" y="4001050"/>
              <a:ext cx="54250" cy="53500"/>
            </a:xfrm>
            <a:custGeom>
              <a:rect b="b" l="l" r="r" t="t"/>
              <a:pathLst>
                <a:path extrusionOk="0" h="2140" w="217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64"/>
            <p:cNvSpPr/>
            <p:nvPr/>
          </p:nvSpPr>
          <p:spPr>
            <a:xfrm>
              <a:off x="1576625" y="4001875"/>
              <a:ext cx="53450" cy="52700"/>
            </a:xfrm>
            <a:custGeom>
              <a:rect b="b" l="l" r="r" t="t"/>
              <a:pathLst>
                <a:path extrusionOk="0" h="2108" w="2138">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64"/>
            <p:cNvSpPr/>
            <p:nvPr/>
          </p:nvSpPr>
          <p:spPr>
            <a:xfrm>
              <a:off x="1577450" y="4002600"/>
              <a:ext cx="52725" cy="51975"/>
            </a:xfrm>
            <a:custGeom>
              <a:rect b="b" l="l" r="r" t="t"/>
              <a:pathLst>
                <a:path extrusionOk="0" h="2079" w="2109">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64"/>
            <p:cNvSpPr/>
            <p:nvPr/>
          </p:nvSpPr>
          <p:spPr>
            <a:xfrm>
              <a:off x="1578275" y="4003425"/>
              <a:ext cx="51800" cy="51150"/>
            </a:xfrm>
            <a:custGeom>
              <a:rect b="b" l="l" r="r" t="t"/>
              <a:pathLst>
                <a:path extrusionOk="0" h="2046" w="2072">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64"/>
            <p:cNvSpPr/>
            <p:nvPr/>
          </p:nvSpPr>
          <p:spPr>
            <a:xfrm>
              <a:off x="1579000" y="4004125"/>
              <a:ext cx="51075" cy="50425"/>
            </a:xfrm>
            <a:custGeom>
              <a:rect b="b" l="l" r="r" t="t"/>
              <a:pathLst>
                <a:path extrusionOk="0" h="2017" w="2043">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64"/>
            <p:cNvSpPr/>
            <p:nvPr/>
          </p:nvSpPr>
          <p:spPr>
            <a:xfrm>
              <a:off x="1579800" y="4004950"/>
              <a:ext cx="50150" cy="49600"/>
            </a:xfrm>
            <a:custGeom>
              <a:rect b="b" l="l" r="r" t="t"/>
              <a:pathLst>
                <a:path extrusionOk="0" h="1984" w="2006">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64"/>
            <p:cNvSpPr/>
            <p:nvPr/>
          </p:nvSpPr>
          <p:spPr>
            <a:xfrm>
              <a:off x="1580525" y="4005675"/>
              <a:ext cx="49325" cy="48775"/>
            </a:xfrm>
            <a:custGeom>
              <a:rect b="b" l="l" r="r" t="t"/>
              <a:pathLst>
                <a:path extrusionOk="0" h="1951" w="1973">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64"/>
            <p:cNvSpPr/>
            <p:nvPr/>
          </p:nvSpPr>
          <p:spPr>
            <a:xfrm>
              <a:off x="1581350" y="4006500"/>
              <a:ext cx="48500" cy="48100"/>
            </a:xfrm>
            <a:custGeom>
              <a:rect b="b" l="l" r="r" t="t"/>
              <a:pathLst>
                <a:path extrusionOk="0" h="1924" w="194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64"/>
            <p:cNvSpPr/>
            <p:nvPr/>
          </p:nvSpPr>
          <p:spPr>
            <a:xfrm>
              <a:off x="1582075" y="4007200"/>
              <a:ext cx="47675" cy="47400"/>
            </a:xfrm>
            <a:custGeom>
              <a:rect b="b" l="l" r="r" t="t"/>
              <a:pathLst>
                <a:path extrusionOk="0" h="1896" w="1907">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64"/>
            <p:cNvSpPr/>
            <p:nvPr/>
          </p:nvSpPr>
          <p:spPr>
            <a:xfrm>
              <a:off x="1582875" y="4008025"/>
              <a:ext cx="46875" cy="46425"/>
            </a:xfrm>
            <a:custGeom>
              <a:rect b="b" l="l" r="r" t="t"/>
              <a:pathLst>
                <a:path extrusionOk="0" h="1857" w="1875">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64"/>
            <p:cNvSpPr/>
            <p:nvPr/>
          </p:nvSpPr>
          <p:spPr>
            <a:xfrm>
              <a:off x="1583600" y="4008750"/>
              <a:ext cx="46150" cy="45700"/>
            </a:xfrm>
            <a:custGeom>
              <a:rect b="b" l="l" r="r" t="t"/>
              <a:pathLst>
                <a:path extrusionOk="0" h="1828" w="1846">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64"/>
            <p:cNvSpPr/>
            <p:nvPr/>
          </p:nvSpPr>
          <p:spPr>
            <a:xfrm>
              <a:off x="1584325" y="4009575"/>
              <a:ext cx="45325" cy="44875"/>
            </a:xfrm>
            <a:custGeom>
              <a:rect b="b" l="l" r="r" t="t"/>
              <a:pathLst>
                <a:path extrusionOk="0" h="1795" w="1813">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64"/>
            <p:cNvSpPr/>
            <p:nvPr/>
          </p:nvSpPr>
          <p:spPr>
            <a:xfrm>
              <a:off x="1585150" y="4010275"/>
              <a:ext cx="44600" cy="44175"/>
            </a:xfrm>
            <a:custGeom>
              <a:rect b="b" l="l" r="r" t="t"/>
              <a:pathLst>
                <a:path extrusionOk="0" h="1767" w="1784">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64"/>
            <p:cNvSpPr/>
            <p:nvPr/>
          </p:nvSpPr>
          <p:spPr>
            <a:xfrm>
              <a:off x="1585950" y="4011100"/>
              <a:ext cx="43700" cy="43325"/>
            </a:xfrm>
            <a:custGeom>
              <a:rect b="b" l="l" r="r" t="t"/>
              <a:pathLst>
                <a:path extrusionOk="0" h="1733" w="1748">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64"/>
            <p:cNvSpPr/>
            <p:nvPr/>
          </p:nvSpPr>
          <p:spPr>
            <a:xfrm>
              <a:off x="1586675" y="4011825"/>
              <a:ext cx="43075" cy="42600"/>
            </a:xfrm>
            <a:custGeom>
              <a:rect b="b" l="l" r="r" t="t"/>
              <a:pathLst>
                <a:path extrusionOk="0" h="1704" w="1723">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64"/>
            <p:cNvSpPr/>
            <p:nvPr/>
          </p:nvSpPr>
          <p:spPr>
            <a:xfrm>
              <a:off x="1587500" y="4012650"/>
              <a:ext cx="42150" cy="41650"/>
            </a:xfrm>
            <a:custGeom>
              <a:rect b="b" l="l" r="r" t="t"/>
              <a:pathLst>
                <a:path extrusionOk="0" h="1666" w="1686">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64"/>
            <p:cNvSpPr/>
            <p:nvPr/>
          </p:nvSpPr>
          <p:spPr>
            <a:xfrm>
              <a:off x="1588225" y="4013350"/>
              <a:ext cx="41225" cy="41075"/>
            </a:xfrm>
            <a:custGeom>
              <a:rect b="b" l="l" r="r" t="t"/>
              <a:pathLst>
                <a:path extrusionOk="0" h="1643" w="1649">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64"/>
            <p:cNvSpPr/>
            <p:nvPr/>
          </p:nvSpPr>
          <p:spPr>
            <a:xfrm>
              <a:off x="1589025" y="4014175"/>
              <a:ext cx="40625" cy="40250"/>
            </a:xfrm>
            <a:custGeom>
              <a:rect b="b" l="l" r="r" t="t"/>
              <a:pathLst>
                <a:path extrusionOk="0" h="1610" w="1625">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64"/>
            <p:cNvSpPr/>
            <p:nvPr/>
          </p:nvSpPr>
          <p:spPr>
            <a:xfrm>
              <a:off x="1589750" y="4014900"/>
              <a:ext cx="39800" cy="39400"/>
            </a:xfrm>
            <a:custGeom>
              <a:rect b="b" l="l" r="r" t="t"/>
              <a:pathLst>
                <a:path extrusionOk="0" h="1576" w="1592">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64"/>
            <p:cNvSpPr/>
            <p:nvPr/>
          </p:nvSpPr>
          <p:spPr>
            <a:xfrm>
              <a:off x="1590575" y="4015725"/>
              <a:ext cx="39075" cy="38575"/>
            </a:xfrm>
            <a:custGeom>
              <a:rect b="b" l="l" r="r" t="t"/>
              <a:pathLst>
                <a:path extrusionOk="0" h="1543" w="1563">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64"/>
            <p:cNvSpPr/>
            <p:nvPr/>
          </p:nvSpPr>
          <p:spPr>
            <a:xfrm>
              <a:off x="1591300" y="4016425"/>
              <a:ext cx="38250" cy="38000"/>
            </a:xfrm>
            <a:custGeom>
              <a:rect b="b" l="l" r="r" t="t"/>
              <a:pathLst>
                <a:path extrusionOk="0" h="1520" w="153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64"/>
            <p:cNvSpPr/>
            <p:nvPr/>
          </p:nvSpPr>
          <p:spPr>
            <a:xfrm>
              <a:off x="1592000" y="4017250"/>
              <a:ext cx="37550" cy="37075"/>
            </a:xfrm>
            <a:custGeom>
              <a:rect b="b" l="l" r="r" t="t"/>
              <a:pathLst>
                <a:path extrusionOk="0" h="1483" w="1502">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64"/>
            <p:cNvSpPr/>
            <p:nvPr/>
          </p:nvSpPr>
          <p:spPr>
            <a:xfrm>
              <a:off x="1592825" y="4017975"/>
              <a:ext cx="36725" cy="36350"/>
            </a:xfrm>
            <a:custGeom>
              <a:rect b="b" l="l" r="r" t="t"/>
              <a:pathLst>
                <a:path extrusionOk="0" h="1454" w="1469">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64"/>
            <p:cNvSpPr/>
            <p:nvPr/>
          </p:nvSpPr>
          <p:spPr>
            <a:xfrm>
              <a:off x="1593650" y="4018800"/>
              <a:ext cx="35700" cy="35525"/>
            </a:xfrm>
            <a:custGeom>
              <a:rect b="b" l="l" r="r" t="t"/>
              <a:pathLst>
                <a:path extrusionOk="0" h="1421" w="1428">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64"/>
            <p:cNvSpPr/>
            <p:nvPr/>
          </p:nvSpPr>
          <p:spPr>
            <a:xfrm>
              <a:off x="1594375" y="4019500"/>
              <a:ext cx="35175" cy="34725"/>
            </a:xfrm>
            <a:custGeom>
              <a:rect b="b" l="l" r="r" t="t"/>
              <a:pathLst>
                <a:path extrusionOk="0" h="1389" w="1407">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64"/>
            <p:cNvSpPr/>
            <p:nvPr/>
          </p:nvSpPr>
          <p:spPr>
            <a:xfrm>
              <a:off x="1595175" y="4020325"/>
              <a:ext cx="34175" cy="34000"/>
            </a:xfrm>
            <a:custGeom>
              <a:rect b="b" l="l" r="r" t="t"/>
              <a:pathLst>
                <a:path extrusionOk="0" h="1360" w="1367">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64"/>
            <p:cNvSpPr/>
            <p:nvPr/>
          </p:nvSpPr>
          <p:spPr>
            <a:xfrm>
              <a:off x="1595800" y="4021050"/>
              <a:ext cx="33550" cy="33275"/>
            </a:xfrm>
            <a:custGeom>
              <a:rect b="b" l="l" r="r" t="t"/>
              <a:pathLst>
                <a:path extrusionOk="0" h="1331" w="1342">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64"/>
            <p:cNvSpPr/>
            <p:nvPr/>
          </p:nvSpPr>
          <p:spPr>
            <a:xfrm>
              <a:off x="1596525" y="4021875"/>
              <a:ext cx="32825" cy="32275"/>
            </a:xfrm>
            <a:custGeom>
              <a:rect b="b" l="l" r="r" t="t"/>
              <a:pathLst>
                <a:path extrusionOk="0" h="1291" w="1313">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64"/>
            <p:cNvSpPr/>
            <p:nvPr/>
          </p:nvSpPr>
          <p:spPr>
            <a:xfrm>
              <a:off x="1597350" y="4022575"/>
              <a:ext cx="31900" cy="31575"/>
            </a:xfrm>
            <a:custGeom>
              <a:rect b="b" l="l" r="r" t="t"/>
              <a:pathLst>
                <a:path extrusionOk="0" h="1263" w="1276">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64"/>
            <p:cNvSpPr/>
            <p:nvPr/>
          </p:nvSpPr>
          <p:spPr>
            <a:xfrm>
              <a:off x="1598050" y="4023400"/>
              <a:ext cx="31300" cy="30750"/>
            </a:xfrm>
            <a:custGeom>
              <a:rect b="b" l="l" r="r" t="t"/>
              <a:pathLst>
                <a:path extrusionOk="0" h="1230" w="1252">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64"/>
            <p:cNvSpPr/>
            <p:nvPr/>
          </p:nvSpPr>
          <p:spPr>
            <a:xfrm>
              <a:off x="1598875" y="4024025"/>
              <a:ext cx="30375" cy="30000"/>
            </a:xfrm>
            <a:custGeom>
              <a:rect b="b" l="l" r="r" t="t"/>
              <a:pathLst>
                <a:path extrusionOk="0" h="1200" w="1215">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64"/>
            <p:cNvSpPr/>
            <p:nvPr/>
          </p:nvSpPr>
          <p:spPr>
            <a:xfrm>
              <a:off x="1599600" y="4024750"/>
              <a:ext cx="29650" cy="29250"/>
            </a:xfrm>
            <a:custGeom>
              <a:rect b="b" l="l" r="r" t="t"/>
              <a:pathLst>
                <a:path extrusionOk="0" h="1170" w="1186">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64"/>
            <p:cNvSpPr/>
            <p:nvPr/>
          </p:nvSpPr>
          <p:spPr>
            <a:xfrm>
              <a:off x="1600425" y="4025550"/>
              <a:ext cx="28825" cy="28325"/>
            </a:xfrm>
            <a:custGeom>
              <a:rect b="b" l="l" r="r" t="t"/>
              <a:pathLst>
                <a:path extrusionOk="0" h="1133" w="1153">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64"/>
            <p:cNvSpPr/>
            <p:nvPr/>
          </p:nvSpPr>
          <p:spPr>
            <a:xfrm>
              <a:off x="1601125" y="4026375"/>
              <a:ext cx="28125" cy="27500"/>
            </a:xfrm>
            <a:custGeom>
              <a:rect b="b" l="l" r="r" t="t"/>
              <a:pathLst>
                <a:path extrusionOk="0" h="1100" w="1125">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64"/>
            <p:cNvSpPr/>
            <p:nvPr/>
          </p:nvSpPr>
          <p:spPr>
            <a:xfrm>
              <a:off x="1601950" y="4027100"/>
              <a:ext cx="27300" cy="26900"/>
            </a:xfrm>
            <a:custGeom>
              <a:rect b="b" l="l" r="r" t="t"/>
              <a:pathLst>
                <a:path extrusionOk="0" h="1076" w="1092">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64"/>
            <p:cNvSpPr/>
            <p:nvPr/>
          </p:nvSpPr>
          <p:spPr>
            <a:xfrm>
              <a:off x="1602675" y="4027925"/>
              <a:ext cx="26475" cy="25950"/>
            </a:xfrm>
            <a:custGeom>
              <a:rect b="b" l="l" r="r" t="t"/>
              <a:pathLst>
                <a:path extrusionOk="0" h="1038" w="1059">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64"/>
            <p:cNvSpPr/>
            <p:nvPr/>
          </p:nvSpPr>
          <p:spPr>
            <a:xfrm>
              <a:off x="1603500" y="4028625"/>
              <a:ext cx="25650" cy="25250"/>
            </a:xfrm>
            <a:custGeom>
              <a:rect b="b" l="l" r="r" t="t"/>
              <a:pathLst>
                <a:path extrusionOk="0" h="1010" w="1026">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64"/>
            <p:cNvSpPr/>
            <p:nvPr/>
          </p:nvSpPr>
          <p:spPr>
            <a:xfrm>
              <a:off x="1604200" y="4029450"/>
              <a:ext cx="24950" cy="24450"/>
            </a:xfrm>
            <a:custGeom>
              <a:rect b="b" l="l" r="r" t="t"/>
              <a:pathLst>
                <a:path extrusionOk="0" h="978" w="998">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64"/>
            <p:cNvSpPr/>
            <p:nvPr/>
          </p:nvSpPr>
          <p:spPr>
            <a:xfrm>
              <a:off x="1605025" y="4030175"/>
              <a:ext cx="24125" cy="23725"/>
            </a:xfrm>
            <a:custGeom>
              <a:rect b="b" l="l" r="r" t="t"/>
              <a:pathLst>
                <a:path extrusionOk="0" h="949" w="965">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64"/>
            <p:cNvSpPr/>
            <p:nvPr/>
          </p:nvSpPr>
          <p:spPr>
            <a:xfrm>
              <a:off x="1605750" y="4031000"/>
              <a:ext cx="23400" cy="22900"/>
            </a:xfrm>
            <a:custGeom>
              <a:rect b="b" l="l" r="r" t="t"/>
              <a:pathLst>
                <a:path extrusionOk="0" h="916" w="936">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64"/>
            <p:cNvSpPr/>
            <p:nvPr/>
          </p:nvSpPr>
          <p:spPr>
            <a:xfrm>
              <a:off x="1606575" y="4031700"/>
              <a:ext cx="22475" cy="22200"/>
            </a:xfrm>
            <a:custGeom>
              <a:rect b="b" l="l" r="r" t="t"/>
              <a:pathLst>
                <a:path extrusionOk="0" h="888" w="899">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64"/>
            <p:cNvSpPr/>
            <p:nvPr/>
          </p:nvSpPr>
          <p:spPr>
            <a:xfrm>
              <a:off x="1607275" y="4032425"/>
              <a:ext cx="21650" cy="21375"/>
            </a:xfrm>
            <a:custGeom>
              <a:rect b="b" l="l" r="r" t="t"/>
              <a:pathLst>
                <a:path extrusionOk="0" h="855" w="866">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64"/>
            <p:cNvSpPr/>
            <p:nvPr/>
          </p:nvSpPr>
          <p:spPr>
            <a:xfrm>
              <a:off x="1608100" y="4033250"/>
              <a:ext cx="20825" cy="20550"/>
            </a:xfrm>
            <a:custGeom>
              <a:rect b="b" l="l" r="r" t="t"/>
              <a:pathLst>
                <a:path extrusionOk="0" h="822" w="833">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64"/>
            <p:cNvSpPr/>
            <p:nvPr/>
          </p:nvSpPr>
          <p:spPr>
            <a:xfrm>
              <a:off x="1608825" y="4034075"/>
              <a:ext cx="20100" cy="19825"/>
            </a:xfrm>
            <a:custGeom>
              <a:rect b="b" l="l" r="r" t="t"/>
              <a:pathLst>
                <a:path extrusionOk="0" h="793" w="804">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64"/>
            <p:cNvSpPr/>
            <p:nvPr/>
          </p:nvSpPr>
          <p:spPr>
            <a:xfrm>
              <a:off x="1609650" y="4034775"/>
              <a:ext cx="19400" cy="18950"/>
            </a:xfrm>
            <a:custGeom>
              <a:rect b="b" l="l" r="r" t="t"/>
              <a:pathLst>
                <a:path extrusionOk="0" h="758" w="776">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64"/>
            <p:cNvSpPr/>
            <p:nvPr/>
          </p:nvSpPr>
          <p:spPr>
            <a:xfrm>
              <a:off x="1610350" y="4035600"/>
              <a:ext cx="18700" cy="18125"/>
            </a:xfrm>
            <a:custGeom>
              <a:rect b="b" l="l" r="r" t="t"/>
              <a:pathLst>
                <a:path extrusionOk="0" h="725" w="748">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64"/>
            <p:cNvSpPr/>
            <p:nvPr/>
          </p:nvSpPr>
          <p:spPr>
            <a:xfrm>
              <a:off x="1611175" y="4036325"/>
              <a:ext cx="17650" cy="17400"/>
            </a:xfrm>
            <a:custGeom>
              <a:rect b="b" l="l" r="r" t="t"/>
              <a:pathLst>
                <a:path extrusionOk="0" h="696" w="706">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64"/>
            <p:cNvSpPr/>
            <p:nvPr/>
          </p:nvSpPr>
          <p:spPr>
            <a:xfrm>
              <a:off x="1611900" y="4037150"/>
              <a:ext cx="16925" cy="16575"/>
            </a:xfrm>
            <a:custGeom>
              <a:rect b="b" l="l" r="r" t="t"/>
              <a:pathLst>
                <a:path extrusionOk="0" h="663" w="677">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64"/>
            <p:cNvSpPr/>
            <p:nvPr/>
          </p:nvSpPr>
          <p:spPr>
            <a:xfrm>
              <a:off x="1612725" y="4037850"/>
              <a:ext cx="16100" cy="15875"/>
            </a:xfrm>
            <a:custGeom>
              <a:rect b="b" l="l" r="r" t="t"/>
              <a:pathLst>
                <a:path extrusionOk="0" h="635" w="644">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64"/>
            <p:cNvSpPr/>
            <p:nvPr/>
          </p:nvSpPr>
          <p:spPr>
            <a:xfrm>
              <a:off x="1613425" y="4038675"/>
              <a:ext cx="15400" cy="15050"/>
            </a:xfrm>
            <a:custGeom>
              <a:rect b="b" l="l" r="r" t="t"/>
              <a:pathLst>
                <a:path extrusionOk="0" h="602" w="616">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64"/>
            <p:cNvSpPr/>
            <p:nvPr/>
          </p:nvSpPr>
          <p:spPr>
            <a:xfrm>
              <a:off x="1614250" y="4039400"/>
              <a:ext cx="14575" cy="14225"/>
            </a:xfrm>
            <a:custGeom>
              <a:rect b="b" l="l" r="r" t="t"/>
              <a:pathLst>
                <a:path extrusionOk="0" h="569" w="583">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64"/>
            <p:cNvSpPr/>
            <p:nvPr/>
          </p:nvSpPr>
          <p:spPr>
            <a:xfrm>
              <a:off x="1614975" y="4040125"/>
              <a:ext cx="13750" cy="13600"/>
            </a:xfrm>
            <a:custGeom>
              <a:rect b="b" l="l" r="r" t="t"/>
              <a:pathLst>
                <a:path extrusionOk="0" h="544" w="55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64"/>
            <p:cNvSpPr/>
            <p:nvPr/>
          </p:nvSpPr>
          <p:spPr>
            <a:xfrm>
              <a:off x="1615800" y="4040925"/>
              <a:ext cx="13025" cy="12800"/>
            </a:xfrm>
            <a:custGeom>
              <a:rect b="b" l="l" r="r" t="t"/>
              <a:pathLst>
                <a:path extrusionOk="0" h="512" w="521">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64"/>
            <p:cNvSpPr/>
            <p:nvPr/>
          </p:nvSpPr>
          <p:spPr>
            <a:xfrm>
              <a:off x="1616500" y="4041750"/>
              <a:ext cx="12225" cy="11875"/>
            </a:xfrm>
            <a:custGeom>
              <a:rect b="b" l="l" r="r" t="t"/>
              <a:pathLst>
                <a:path extrusionOk="0" h="475" w="489">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64"/>
            <p:cNvSpPr/>
            <p:nvPr/>
          </p:nvSpPr>
          <p:spPr>
            <a:xfrm>
              <a:off x="1617325" y="4042475"/>
              <a:ext cx="11400" cy="11150"/>
            </a:xfrm>
            <a:custGeom>
              <a:rect b="b" l="l" r="r" t="t"/>
              <a:pathLst>
                <a:path extrusionOk="0" h="446" w="456">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64"/>
            <p:cNvSpPr/>
            <p:nvPr/>
          </p:nvSpPr>
          <p:spPr>
            <a:xfrm>
              <a:off x="1618050" y="4043275"/>
              <a:ext cx="10675" cy="10350"/>
            </a:xfrm>
            <a:custGeom>
              <a:rect b="b" l="l" r="r" t="t"/>
              <a:pathLst>
                <a:path extrusionOk="0" h="414" w="427">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64"/>
            <p:cNvSpPr/>
            <p:nvPr/>
          </p:nvSpPr>
          <p:spPr>
            <a:xfrm>
              <a:off x="1618875" y="4044000"/>
              <a:ext cx="9750" cy="9575"/>
            </a:xfrm>
            <a:custGeom>
              <a:rect b="b" l="l" r="r" t="t"/>
              <a:pathLst>
                <a:path extrusionOk="0" h="383" w="39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64"/>
            <p:cNvSpPr/>
            <p:nvPr/>
          </p:nvSpPr>
          <p:spPr>
            <a:xfrm>
              <a:off x="1619575" y="4044825"/>
              <a:ext cx="9150" cy="8800"/>
            </a:xfrm>
            <a:custGeom>
              <a:rect b="b" l="l" r="r" t="t"/>
              <a:pathLst>
                <a:path extrusionOk="0" h="352" w="366">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64"/>
            <p:cNvSpPr/>
            <p:nvPr/>
          </p:nvSpPr>
          <p:spPr>
            <a:xfrm>
              <a:off x="1620400" y="4045550"/>
              <a:ext cx="8225" cy="8075"/>
            </a:xfrm>
            <a:custGeom>
              <a:rect b="b" l="l" r="r" t="t"/>
              <a:pathLst>
                <a:path extrusionOk="0" h="323" w="329">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64"/>
            <p:cNvSpPr/>
            <p:nvPr/>
          </p:nvSpPr>
          <p:spPr>
            <a:xfrm>
              <a:off x="1621125" y="4046350"/>
              <a:ext cx="7500" cy="7075"/>
            </a:xfrm>
            <a:custGeom>
              <a:rect b="b" l="l" r="r" t="t"/>
              <a:pathLst>
                <a:path extrusionOk="0" h="283" w="30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64"/>
            <p:cNvSpPr/>
            <p:nvPr/>
          </p:nvSpPr>
          <p:spPr>
            <a:xfrm>
              <a:off x="1621950" y="4047075"/>
              <a:ext cx="6675" cy="6550"/>
            </a:xfrm>
            <a:custGeom>
              <a:rect b="b" l="l" r="r" t="t"/>
              <a:pathLst>
                <a:path extrusionOk="0" h="262" w="267">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64"/>
            <p:cNvSpPr/>
            <p:nvPr/>
          </p:nvSpPr>
          <p:spPr>
            <a:xfrm>
              <a:off x="2257925" y="4247300"/>
              <a:ext cx="34675" cy="34275"/>
            </a:xfrm>
            <a:custGeom>
              <a:rect b="b" l="l" r="r" t="t"/>
              <a:pathLst>
                <a:path extrusionOk="0" h="1371" w="1387">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64"/>
            <p:cNvSpPr/>
            <p:nvPr/>
          </p:nvSpPr>
          <p:spPr>
            <a:xfrm>
              <a:off x="2258250" y="4247600"/>
              <a:ext cx="34250" cy="33875"/>
            </a:xfrm>
            <a:custGeom>
              <a:rect b="b" l="l" r="r" t="t"/>
              <a:pathLst>
                <a:path extrusionOk="0" h="1355" w="137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64"/>
            <p:cNvSpPr/>
            <p:nvPr/>
          </p:nvSpPr>
          <p:spPr>
            <a:xfrm>
              <a:off x="2258650" y="4247900"/>
              <a:ext cx="33850" cy="33575"/>
            </a:xfrm>
            <a:custGeom>
              <a:rect b="b" l="l" r="r" t="t"/>
              <a:pathLst>
                <a:path extrusionOk="0" h="1343" w="1354">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64"/>
            <p:cNvSpPr/>
            <p:nvPr/>
          </p:nvSpPr>
          <p:spPr>
            <a:xfrm>
              <a:off x="2259050" y="4248325"/>
              <a:ext cx="33550" cy="33150"/>
            </a:xfrm>
            <a:custGeom>
              <a:rect b="b" l="l" r="r" t="t"/>
              <a:pathLst>
                <a:path extrusionOk="0" h="1326" w="1342">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64"/>
            <p:cNvSpPr/>
            <p:nvPr/>
          </p:nvSpPr>
          <p:spPr>
            <a:xfrm>
              <a:off x="2259475" y="4248625"/>
              <a:ext cx="33125" cy="32850"/>
            </a:xfrm>
            <a:custGeom>
              <a:rect b="b" l="l" r="r" t="t"/>
              <a:pathLst>
                <a:path extrusionOk="0" h="1314" w="1325">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64"/>
            <p:cNvSpPr/>
            <p:nvPr/>
          </p:nvSpPr>
          <p:spPr>
            <a:xfrm>
              <a:off x="2259775" y="4249025"/>
              <a:ext cx="32725" cy="32450"/>
            </a:xfrm>
            <a:custGeom>
              <a:rect b="b" l="l" r="r" t="t"/>
              <a:pathLst>
                <a:path extrusionOk="0" h="1298" w="1309">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64"/>
            <p:cNvSpPr/>
            <p:nvPr/>
          </p:nvSpPr>
          <p:spPr>
            <a:xfrm>
              <a:off x="2260200" y="4249450"/>
              <a:ext cx="32300" cy="31925"/>
            </a:xfrm>
            <a:custGeom>
              <a:rect b="b" l="l" r="r" t="t"/>
              <a:pathLst>
                <a:path extrusionOk="0" h="1277" w="1292">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64"/>
            <p:cNvSpPr/>
            <p:nvPr/>
          </p:nvSpPr>
          <p:spPr>
            <a:xfrm>
              <a:off x="2260500" y="4249850"/>
              <a:ext cx="32100" cy="31625"/>
            </a:xfrm>
            <a:custGeom>
              <a:rect b="b" l="l" r="r" t="t"/>
              <a:pathLst>
                <a:path extrusionOk="0" h="1265" w="1284">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64"/>
            <p:cNvSpPr/>
            <p:nvPr/>
          </p:nvSpPr>
          <p:spPr>
            <a:xfrm>
              <a:off x="2260800" y="4250175"/>
              <a:ext cx="31600" cy="31300"/>
            </a:xfrm>
            <a:custGeom>
              <a:rect b="b" l="l" r="r" t="t"/>
              <a:pathLst>
                <a:path extrusionOk="0" h="1252" w="1264">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64"/>
            <p:cNvSpPr/>
            <p:nvPr/>
          </p:nvSpPr>
          <p:spPr>
            <a:xfrm>
              <a:off x="2261225" y="4250575"/>
              <a:ext cx="31175" cy="30900"/>
            </a:xfrm>
            <a:custGeom>
              <a:rect b="b" l="l" r="r" t="t"/>
              <a:pathLst>
                <a:path extrusionOk="0" h="1236" w="1247">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64"/>
            <p:cNvSpPr/>
            <p:nvPr/>
          </p:nvSpPr>
          <p:spPr>
            <a:xfrm>
              <a:off x="2261625" y="4250975"/>
              <a:ext cx="30775" cy="30500"/>
            </a:xfrm>
            <a:custGeom>
              <a:rect b="b" l="l" r="r" t="t"/>
              <a:pathLst>
                <a:path extrusionOk="0" h="1220" w="1231">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64"/>
            <p:cNvSpPr/>
            <p:nvPr/>
          </p:nvSpPr>
          <p:spPr>
            <a:xfrm>
              <a:off x="2262025" y="4251400"/>
              <a:ext cx="30475" cy="30025"/>
            </a:xfrm>
            <a:custGeom>
              <a:rect b="b" l="l" r="r" t="t"/>
              <a:pathLst>
                <a:path extrusionOk="0" h="1201" w="1219">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64"/>
            <p:cNvSpPr/>
            <p:nvPr/>
          </p:nvSpPr>
          <p:spPr>
            <a:xfrm>
              <a:off x="2262350" y="4251700"/>
              <a:ext cx="30050" cy="29725"/>
            </a:xfrm>
            <a:custGeom>
              <a:rect b="b" l="l" r="r" t="t"/>
              <a:pathLst>
                <a:path extrusionOk="0" h="1189" w="1202">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64"/>
            <p:cNvSpPr/>
            <p:nvPr/>
          </p:nvSpPr>
          <p:spPr>
            <a:xfrm>
              <a:off x="2262750" y="4252100"/>
              <a:ext cx="29650" cy="29225"/>
            </a:xfrm>
            <a:custGeom>
              <a:rect b="b" l="l" r="r" t="t"/>
              <a:pathLst>
                <a:path extrusionOk="0" h="1169" w="1186">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64"/>
            <p:cNvSpPr/>
            <p:nvPr/>
          </p:nvSpPr>
          <p:spPr>
            <a:xfrm>
              <a:off x="2263175" y="4252425"/>
              <a:ext cx="29225" cy="28900"/>
            </a:xfrm>
            <a:custGeom>
              <a:rect b="b" l="l" r="r" t="t"/>
              <a:pathLst>
                <a:path extrusionOk="0" h="1156" w="1169">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64"/>
            <p:cNvSpPr/>
            <p:nvPr/>
          </p:nvSpPr>
          <p:spPr>
            <a:xfrm>
              <a:off x="2263575" y="4252725"/>
              <a:ext cx="28825" cy="28650"/>
            </a:xfrm>
            <a:custGeom>
              <a:rect b="b" l="l" r="r" t="t"/>
              <a:pathLst>
                <a:path extrusionOk="0" h="1146" w="1153">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64"/>
            <p:cNvSpPr/>
            <p:nvPr/>
          </p:nvSpPr>
          <p:spPr>
            <a:xfrm>
              <a:off x="2263875" y="4253125"/>
              <a:ext cx="28525" cy="28200"/>
            </a:xfrm>
            <a:custGeom>
              <a:rect b="b" l="l" r="r" t="t"/>
              <a:pathLst>
                <a:path extrusionOk="0" h="1128" w="1141">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64"/>
            <p:cNvSpPr/>
            <p:nvPr/>
          </p:nvSpPr>
          <p:spPr>
            <a:xfrm>
              <a:off x="2264200" y="4253550"/>
              <a:ext cx="28200" cy="27775"/>
            </a:xfrm>
            <a:custGeom>
              <a:rect b="b" l="l" r="r" t="t"/>
              <a:pathLst>
                <a:path extrusionOk="0" h="1111" w="1128">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64"/>
            <p:cNvSpPr/>
            <p:nvPr/>
          </p:nvSpPr>
          <p:spPr>
            <a:xfrm>
              <a:off x="2264600" y="4253950"/>
              <a:ext cx="27800" cy="27200"/>
            </a:xfrm>
            <a:custGeom>
              <a:rect b="b" l="l" r="r" t="t"/>
              <a:pathLst>
                <a:path extrusionOk="0" h="1088" w="1112">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64"/>
            <p:cNvSpPr/>
            <p:nvPr/>
          </p:nvSpPr>
          <p:spPr>
            <a:xfrm>
              <a:off x="2264900" y="4254275"/>
              <a:ext cx="27500" cy="27075"/>
            </a:xfrm>
            <a:custGeom>
              <a:rect b="b" l="l" r="r" t="t"/>
              <a:pathLst>
                <a:path extrusionOk="0" h="1083" w="110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64"/>
            <p:cNvSpPr/>
            <p:nvPr/>
          </p:nvSpPr>
          <p:spPr>
            <a:xfrm>
              <a:off x="2265325" y="4254675"/>
              <a:ext cx="26975" cy="26675"/>
            </a:xfrm>
            <a:custGeom>
              <a:rect b="b" l="l" r="r" t="t"/>
              <a:pathLst>
                <a:path extrusionOk="0" h="1067" w="1079">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64"/>
            <p:cNvSpPr/>
            <p:nvPr/>
          </p:nvSpPr>
          <p:spPr>
            <a:xfrm>
              <a:off x="2265725" y="4255075"/>
              <a:ext cx="26575" cy="26275"/>
            </a:xfrm>
            <a:custGeom>
              <a:rect b="b" l="l" r="r" t="t"/>
              <a:pathLst>
                <a:path extrusionOk="0" h="1051" w="1063">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64"/>
            <p:cNvSpPr/>
            <p:nvPr/>
          </p:nvSpPr>
          <p:spPr>
            <a:xfrm>
              <a:off x="2266125" y="4255500"/>
              <a:ext cx="25975" cy="25850"/>
            </a:xfrm>
            <a:custGeom>
              <a:rect b="b" l="l" r="r" t="t"/>
              <a:pathLst>
                <a:path extrusionOk="0" h="1034" w="1039">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64"/>
            <p:cNvSpPr/>
            <p:nvPr/>
          </p:nvSpPr>
          <p:spPr>
            <a:xfrm>
              <a:off x="2266450" y="4255800"/>
              <a:ext cx="25850" cy="25550"/>
            </a:xfrm>
            <a:custGeom>
              <a:rect b="b" l="l" r="r" t="t"/>
              <a:pathLst>
                <a:path extrusionOk="0" h="1022" w="1034">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64"/>
            <p:cNvSpPr/>
            <p:nvPr/>
          </p:nvSpPr>
          <p:spPr>
            <a:xfrm>
              <a:off x="2266850" y="4256200"/>
              <a:ext cx="25450" cy="25150"/>
            </a:xfrm>
            <a:custGeom>
              <a:rect b="b" l="l" r="r" t="t"/>
              <a:pathLst>
                <a:path extrusionOk="0" h="1006" w="1018">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64"/>
            <p:cNvSpPr/>
            <p:nvPr/>
          </p:nvSpPr>
          <p:spPr>
            <a:xfrm>
              <a:off x="2267275" y="4256625"/>
              <a:ext cx="25025" cy="24725"/>
            </a:xfrm>
            <a:custGeom>
              <a:rect b="b" l="l" r="r" t="t"/>
              <a:pathLst>
                <a:path extrusionOk="0" h="989" w="1001">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64"/>
            <p:cNvSpPr/>
            <p:nvPr/>
          </p:nvSpPr>
          <p:spPr>
            <a:xfrm>
              <a:off x="2267675" y="4256825"/>
              <a:ext cx="24425" cy="24325"/>
            </a:xfrm>
            <a:custGeom>
              <a:rect b="b" l="l" r="r" t="t"/>
              <a:pathLst>
                <a:path extrusionOk="0" h="973" w="977">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64"/>
            <p:cNvSpPr/>
            <p:nvPr/>
          </p:nvSpPr>
          <p:spPr>
            <a:xfrm>
              <a:off x="2267975" y="4257225"/>
              <a:ext cx="24325" cy="23925"/>
            </a:xfrm>
            <a:custGeom>
              <a:rect b="b" l="l" r="r" t="t"/>
              <a:pathLst>
                <a:path extrusionOk="0" h="957" w="973">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64"/>
            <p:cNvSpPr/>
            <p:nvPr/>
          </p:nvSpPr>
          <p:spPr>
            <a:xfrm>
              <a:off x="2268300" y="4257650"/>
              <a:ext cx="24000" cy="23450"/>
            </a:xfrm>
            <a:custGeom>
              <a:rect b="b" l="l" r="r" t="t"/>
              <a:pathLst>
                <a:path extrusionOk="0" h="938" w="96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64"/>
            <p:cNvSpPr/>
            <p:nvPr/>
          </p:nvSpPr>
          <p:spPr>
            <a:xfrm>
              <a:off x="2268700" y="4258050"/>
              <a:ext cx="23600" cy="23100"/>
            </a:xfrm>
            <a:custGeom>
              <a:rect b="b" l="l" r="r" t="t"/>
              <a:pathLst>
                <a:path extrusionOk="0" h="924" w="944">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64"/>
            <p:cNvSpPr/>
            <p:nvPr/>
          </p:nvSpPr>
          <p:spPr>
            <a:xfrm>
              <a:off x="2269000" y="4258375"/>
              <a:ext cx="23100" cy="22975"/>
            </a:xfrm>
            <a:custGeom>
              <a:rect b="b" l="l" r="r" t="t"/>
              <a:pathLst>
                <a:path extrusionOk="0" h="919" w="924">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64"/>
            <p:cNvSpPr/>
            <p:nvPr/>
          </p:nvSpPr>
          <p:spPr>
            <a:xfrm>
              <a:off x="2269425" y="4258775"/>
              <a:ext cx="22775" cy="22325"/>
            </a:xfrm>
            <a:custGeom>
              <a:rect b="b" l="l" r="r" t="t"/>
              <a:pathLst>
                <a:path extrusionOk="0" h="893" w="911">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64"/>
            <p:cNvSpPr/>
            <p:nvPr/>
          </p:nvSpPr>
          <p:spPr>
            <a:xfrm>
              <a:off x="2269825" y="4259175"/>
              <a:ext cx="22275" cy="21925"/>
            </a:xfrm>
            <a:custGeom>
              <a:rect b="b" l="l" r="r" t="t"/>
              <a:pathLst>
                <a:path extrusionOk="0" h="877" w="891">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64"/>
            <p:cNvSpPr/>
            <p:nvPr/>
          </p:nvSpPr>
          <p:spPr>
            <a:xfrm>
              <a:off x="2270225" y="4259600"/>
              <a:ext cx="21775" cy="21500"/>
            </a:xfrm>
            <a:custGeom>
              <a:rect b="b" l="l" r="r" t="t"/>
              <a:pathLst>
                <a:path extrusionOk="0" h="860" w="871">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64"/>
            <p:cNvSpPr/>
            <p:nvPr/>
          </p:nvSpPr>
          <p:spPr>
            <a:xfrm>
              <a:off x="2270550" y="4259900"/>
              <a:ext cx="21450" cy="21200"/>
            </a:xfrm>
            <a:custGeom>
              <a:rect b="b" l="l" r="r" t="t"/>
              <a:pathLst>
                <a:path extrusionOk="0" h="848" w="858">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64"/>
            <p:cNvSpPr/>
            <p:nvPr/>
          </p:nvSpPr>
          <p:spPr>
            <a:xfrm>
              <a:off x="2270950" y="4260325"/>
              <a:ext cx="21150" cy="20775"/>
            </a:xfrm>
            <a:custGeom>
              <a:rect b="b" l="l" r="r" t="t"/>
              <a:pathLst>
                <a:path extrusionOk="0" h="831" w="846">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64"/>
            <p:cNvSpPr/>
            <p:nvPr/>
          </p:nvSpPr>
          <p:spPr>
            <a:xfrm>
              <a:off x="2271375" y="4260725"/>
              <a:ext cx="20725" cy="20375"/>
            </a:xfrm>
            <a:custGeom>
              <a:rect b="b" l="l" r="r" t="t"/>
              <a:pathLst>
                <a:path extrusionOk="0" h="815" w="829">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64"/>
            <p:cNvSpPr/>
            <p:nvPr/>
          </p:nvSpPr>
          <p:spPr>
            <a:xfrm>
              <a:off x="2271775" y="4261125"/>
              <a:ext cx="20225" cy="20125"/>
            </a:xfrm>
            <a:custGeom>
              <a:rect b="b" l="l" r="r" t="t"/>
              <a:pathLst>
                <a:path extrusionOk="0" h="805" w="809">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64"/>
            <p:cNvSpPr/>
            <p:nvPr/>
          </p:nvSpPr>
          <p:spPr>
            <a:xfrm>
              <a:off x="2272075" y="4261450"/>
              <a:ext cx="19925" cy="19650"/>
            </a:xfrm>
            <a:custGeom>
              <a:rect b="b" l="l" r="r" t="t"/>
              <a:pathLst>
                <a:path extrusionOk="0" h="786" w="797">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64"/>
            <p:cNvSpPr/>
            <p:nvPr/>
          </p:nvSpPr>
          <p:spPr>
            <a:xfrm>
              <a:off x="2272400" y="4261750"/>
              <a:ext cx="19700" cy="19250"/>
            </a:xfrm>
            <a:custGeom>
              <a:rect b="b" l="l" r="r" t="t"/>
              <a:pathLst>
                <a:path extrusionOk="0" h="770" w="788">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64"/>
            <p:cNvSpPr/>
            <p:nvPr/>
          </p:nvSpPr>
          <p:spPr>
            <a:xfrm>
              <a:off x="2272800" y="4262150"/>
              <a:ext cx="19200" cy="18850"/>
            </a:xfrm>
            <a:custGeom>
              <a:rect b="b" l="l" r="r" t="t"/>
              <a:pathLst>
                <a:path extrusionOk="0" h="754" w="768">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64"/>
            <p:cNvSpPr/>
            <p:nvPr/>
          </p:nvSpPr>
          <p:spPr>
            <a:xfrm>
              <a:off x="2273100" y="4262475"/>
              <a:ext cx="18900" cy="18525"/>
            </a:xfrm>
            <a:custGeom>
              <a:rect b="b" l="l" r="r" t="t"/>
              <a:pathLst>
                <a:path extrusionOk="0" h="741" w="756">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64"/>
            <p:cNvSpPr/>
            <p:nvPr/>
          </p:nvSpPr>
          <p:spPr>
            <a:xfrm>
              <a:off x="2273525" y="4262875"/>
              <a:ext cx="18475" cy="18250"/>
            </a:xfrm>
            <a:custGeom>
              <a:rect b="b" l="l" r="r" t="t"/>
              <a:pathLst>
                <a:path extrusionOk="0" h="730" w="739">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64"/>
            <p:cNvSpPr/>
            <p:nvPr/>
          </p:nvSpPr>
          <p:spPr>
            <a:xfrm>
              <a:off x="2273925" y="4263275"/>
              <a:ext cx="18175" cy="17725"/>
            </a:xfrm>
            <a:custGeom>
              <a:rect b="b" l="l" r="r" t="t"/>
              <a:pathLst>
                <a:path extrusionOk="0" h="709" w="727">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64"/>
            <p:cNvSpPr/>
            <p:nvPr/>
          </p:nvSpPr>
          <p:spPr>
            <a:xfrm>
              <a:off x="2274325" y="4263700"/>
              <a:ext cx="17675" cy="17425"/>
            </a:xfrm>
            <a:custGeom>
              <a:rect b="b" l="l" r="r" t="t"/>
              <a:pathLst>
                <a:path extrusionOk="0" h="697" w="707">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64"/>
            <p:cNvSpPr/>
            <p:nvPr/>
          </p:nvSpPr>
          <p:spPr>
            <a:xfrm>
              <a:off x="2274650" y="4264000"/>
              <a:ext cx="17250" cy="17000"/>
            </a:xfrm>
            <a:custGeom>
              <a:rect b="b" l="l" r="r" t="t"/>
              <a:pathLst>
                <a:path extrusionOk="0" h="680" w="69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64"/>
            <p:cNvSpPr/>
            <p:nvPr/>
          </p:nvSpPr>
          <p:spPr>
            <a:xfrm>
              <a:off x="2275050" y="4264400"/>
              <a:ext cx="16850" cy="16600"/>
            </a:xfrm>
            <a:custGeom>
              <a:rect b="b" l="l" r="r" t="t"/>
              <a:pathLst>
                <a:path extrusionOk="0" h="664" w="674">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64"/>
            <p:cNvSpPr/>
            <p:nvPr/>
          </p:nvSpPr>
          <p:spPr>
            <a:xfrm>
              <a:off x="2275475" y="4264825"/>
              <a:ext cx="16425" cy="16300"/>
            </a:xfrm>
            <a:custGeom>
              <a:rect b="b" l="l" r="r" t="t"/>
              <a:pathLst>
                <a:path extrusionOk="0" h="652" w="657">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64"/>
            <p:cNvSpPr/>
            <p:nvPr/>
          </p:nvSpPr>
          <p:spPr>
            <a:xfrm>
              <a:off x="2275875" y="4265225"/>
              <a:ext cx="16025" cy="15775"/>
            </a:xfrm>
            <a:custGeom>
              <a:rect b="b" l="l" r="r" t="t"/>
              <a:pathLst>
                <a:path extrusionOk="0" h="631" w="641">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64"/>
            <p:cNvSpPr/>
            <p:nvPr/>
          </p:nvSpPr>
          <p:spPr>
            <a:xfrm>
              <a:off x="2276075" y="4265550"/>
              <a:ext cx="15825" cy="15575"/>
            </a:xfrm>
            <a:custGeom>
              <a:rect b="b" l="l" r="r" t="t"/>
              <a:pathLst>
                <a:path extrusionOk="0" h="623" w="633">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64"/>
            <p:cNvSpPr/>
            <p:nvPr/>
          </p:nvSpPr>
          <p:spPr>
            <a:xfrm>
              <a:off x="2276500" y="4265950"/>
              <a:ext cx="15400" cy="15050"/>
            </a:xfrm>
            <a:custGeom>
              <a:rect b="b" l="l" r="r" t="t"/>
              <a:pathLst>
                <a:path extrusionOk="0" h="602" w="616">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64"/>
            <p:cNvSpPr/>
            <p:nvPr/>
          </p:nvSpPr>
          <p:spPr>
            <a:xfrm>
              <a:off x="2276900" y="4266250"/>
              <a:ext cx="15000" cy="14750"/>
            </a:xfrm>
            <a:custGeom>
              <a:rect b="b" l="l" r="r" t="t"/>
              <a:pathLst>
                <a:path extrusionOk="0" h="590" w="60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64"/>
            <p:cNvSpPr/>
            <p:nvPr/>
          </p:nvSpPr>
          <p:spPr>
            <a:xfrm>
              <a:off x="2277200" y="4266575"/>
              <a:ext cx="14700" cy="14375"/>
            </a:xfrm>
            <a:custGeom>
              <a:rect b="b" l="l" r="r" t="t"/>
              <a:pathLst>
                <a:path extrusionOk="0" h="575" w="588">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64"/>
            <p:cNvSpPr/>
            <p:nvPr/>
          </p:nvSpPr>
          <p:spPr>
            <a:xfrm>
              <a:off x="2277625" y="4266975"/>
              <a:ext cx="14275" cy="13850"/>
            </a:xfrm>
            <a:custGeom>
              <a:rect b="b" l="l" r="r" t="t"/>
              <a:pathLst>
                <a:path extrusionOk="0" h="554" w="571">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64"/>
            <p:cNvSpPr/>
            <p:nvPr/>
          </p:nvSpPr>
          <p:spPr>
            <a:xfrm>
              <a:off x="2278025" y="4267375"/>
              <a:ext cx="13875" cy="13575"/>
            </a:xfrm>
            <a:custGeom>
              <a:rect b="b" l="l" r="r" t="t"/>
              <a:pathLst>
                <a:path extrusionOk="0" h="543" w="555">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64"/>
            <p:cNvSpPr/>
            <p:nvPr/>
          </p:nvSpPr>
          <p:spPr>
            <a:xfrm>
              <a:off x="2278425" y="4267800"/>
              <a:ext cx="13475" cy="13025"/>
            </a:xfrm>
            <a:custGeom>
              <a:rect b="b" l="l" r="r" t="t"/>
              <a:pathLst>
                <a:path extrusionOk="0" h="521" w="539">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64"/>
            <p:cNvSpPr/>
            <p:nvPr/>
          </p:nvSpPr>
          <p:spPr>
            <a:xfrm>
              <a:off x="2278750" y="4268100"/>
              <a:ext cx="13150" cy="12850"/>
            </a:xfrm>
            <a:custGeom>
              <a:rect b="b" l="l" r="r" t="t"/>
              <a:pathLst>
                <a:path extrusionOk="0" h="514" w="526">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64"/>
            <p:cNvSpPr/>
            <p:nvPr/>
          </p:nvSpPr>
          <p:spPr>
            <a:xfrm>
              <a:off x="2279150" y="4268500"/>
              <a:ext cx="12650" cy="12450"/>
            </a:xfrm>
            <a:custGeom>
              <a:rect b="b" l="l" r="r" t="t"/>
              <a:pathLst>
                <a:path extrusionOk="0" h="498" w="506">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64"/>
            <p:cNvSpPr/>
            <p:nvPr/>
          </p:nvSpPr>
          <p:spPr>
            <a:xfrm>
              <a:off x="2279575" y="4268925"/>
              <a:ext cx="12000" cy="12025"/>
            </a:xfrm>
            <a:custGeom>
              <a:rect b="b" l="l" r="r" t="t"/>
              <a:pathLst>
                <a:path extrusionOk="0" h="481" w="48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64"/>
            <p:cNvSpPr/>
            <p:nvPr/>
          </p:nvSpPr>
          <p:spPr>
            <a:xfrm>
              <a:off x="2279975" y="4269325"/>
              <a:ext cx="11825" cy="11625"/>
            </a:xfrm>
            <a:custGeom>
              <a:rect b="b" l="l" r="r" t="t"/>
              <a:pathLst>
                <a:path extrusionOk="0" h="465" w="473">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64"/>
            <p:cNvSpPr/>
            <p:nvPr/>
          </p:nvSpPr>
          <p:spPr>
            <a:xfrm>
              <a:off x="2280175" y="4269650"/>
              <a:ext cx="11625" cy="11175"/>
            </a:xfrm>
            <a:custGeom>
              <a:rect b="b" l="l" r="r" t="t"/>
              <a:pathLst>
                <a:path extrusionOk="0" h="447" w="465">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64"/>
            <p:cNvSpPr/>
            <p:nvPr/>
          </p:nvSpPr>
          <p:spPr>
            <a:xfrm>
              <a:off x="2280600" y="4270050"/>
              <a:ext cx="11200" cy="10900"/>
            </a:xfrm>
            <a:custGeom>
              <a:rect b="b" l="l" r="r" t="t"/>
              <a:pathLst>
                <a:path extrusionOk="0" h="436" w="448">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64"/>
            <p:cNvSpPr/>
            <p:nvPr/>
          </p:nvSpPr>
          <p:spPr>
            <a:xfrm>
              <a:off x="2281000" y="4270450"/>
              <a:ext cx="10575" cy="10375"/>
            </a:xfrm>
            <a:custGeom>
              <a:rect b="b" l="l" r="r" t="t"/>
              <a:pathLst>
                <a:path extrusionOk="0" h="415" w="423">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64"/>
            <p:cNvSpPr/>
            <p:nvPr/>
          </p:nvSpPr>
          <p:spPr>
            <a:xfrm>
              <a:off x="2281300" y="4270875"/>
              <a:ext cx="10500" cy="10050"/>
            </a:xfrm>
            <a:custGeom>
              <a:rect b="b" l="l" r="r" t="t"/>
              <a:pathLst>
                <a:path extrusionOk="0" h="402" w="42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64"/>
            <p:cNvSpPr/>
            <p:nvPr/>
          </p:nvSpPr>
          <p:spPr>
            <a:xfrm>
              <a:off x="2281725" y="4271075"/>
              <a:ext cx="10075" cy="9750"/>
            </a:xfrm>
            <a:custGeom>
              <a:rect b="b" l="l" r="r" t="t"/>
              <a:pathLst>
                <a:path extrusionOk="0" h="390" w="403">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64"/>
            <p:cNvSpPr/>
            <p:nvPr/>
          </p:nvSpPr>
          <p:spPr>
            <a:xfrm>
              <a:off x="2282125" y="4271475"/>
              <a:ext cx="9450" cy="9350"/>
            </a:xfrm>
            <a:custGeom>
              <a:rect b="b" l="l" r="r" t="t"/>
              <a:pathLst>
                <a:path extrusionOk="0" h="374" w="378">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64"/>
            <p:cNvSpPr/>
            <p:nvPr/>
          </p:nvSpPr>
          <p:spPr>
            <a:xfrm>
              <a:off x="2282550" y="4271900"/>
              <a:ext cx="9025" cy="8925"/>
            </a:xfrm>
            <a:custGeom>
              <a:rect b="b" l="l" r="r" t="t"/>
              <a:pathLst>
                <a:path extrusionOk="0" h="357" w="361">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64"/>
            <p:cNvSpPr/>
            <p:nvPr/>
          </p:nvSpPr>
          <p:spPr>
            <a:xfrm>
              <a:off x="2282850" y="4272200"/>
              <a:ext cx="8950" cy="8525"/>
            </a:xfrm>
            <a:custGeom>
              <a:rect b="b" l="l" r="r" t="t"/>
              <a:pathLst>
                <a:path extrusionOk="0" h="341" w="358">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64"/>
            <p:cNvSpPr/>
            <p:nvPr/>
          </p:nvSpPr>
          <p:spPr>
            <a:xfrm>
              <a:off x="2283250" y="4272600"/>
              <a:ext cx="8550" cy="8225"/>
            </a:xfrm>
            <a:custGeom>
              <a:rect b="b" l="l" r="r" t="t"/>
              <a:pathLst>
                <a:path extrusionOk="0" h="329" w="342">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64"/>
            <p:cNvSpPr/>
            <p:nvPr/>
          </p:nvSpPr>
          <p:spPr>
            <a:xfrm>
              <a:off x="2283675" y="4273025"/>
              <a:ext cx="7900" cy="7800"/>
            </a:xfrm>
            <a:custGeom>
              <a:rect b="b" l="l" r="r" t="t"/>
              <a:pathLst>
                <a:path extrusionOk="0" h="312" w="316">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64"/>
            <p:cNvSpPr/>
            <p:nvPr/>
          </p:nvSpPr>
          <p:spPr>
            <a:xfrm>
              <a:off x="2284075" y="4273425"/>
              <a:ext cx="7400" cy="7350"/>
            </a:xfrm>
            <a:custGeom>
              <a:rect b="b" l="l" r="r" t="t"/>
              <a:pathLst>
                <a:path extrusionOk="0" h="294" w="296">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64"/>
            <p:cNvSpPr/>
            <p:nvPr/>
          </p:nvSpPr>
          <p:spPr>
            <a:xfrm>
              <a:off x="2284275" y="4273750"/>
              <a:ext cx="7300" cy="7075"/>
            </a:xfrm>
            <a:custGeom>
              <a:rect b="b" l="l" r="r" t="t"/>
              <a:pathLst>
                <a:path extrusionOk="0" h="283" w="292">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64"/>
            <p:cNvSpPr/>
            <p:nvPr/>
          </p:nvSpPr>
          <p:spPr>
            <a:xfrm>
              <a:off x="2284700" y="4274150"/>
              <a:ext cx="6775" cy="6625"/>
            </a:xfrm>
            <a:custGeom>
              <a:rect b="b" l="l" r="r" t="t"/>
              <a:pathLst>
                <a:path extrusionOk="0" h="265" w="271">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64"/>
            <p:cNvSpPr/>
            <p:nvPr/>
          </p:nvSpPr>
          <p:spPr>
            <a:xfrm>
              <a:off x="2285100" y="4274550"/>
              <a:ext cx="6375" cy="6225"/>
            </a:xfrm>
            <a:custGeom>
              <a:rect b="b" l="l" r="r" t="t"/>
              <a:pathLst>
                <a:path extrusionOk="0" h="249" w="255">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64"/>
            <p:cNvSpPr/>
            <p:nvPr/>
          </p:nvSpPr>
          <p:spPr>
            <a:xfrm>
              <a:off x="2285400" y="4274950"/>
              <a:ext cx="6075" cy="5825"/>
            </a:xfrm>
            <a:custGeom>
              <a:rect b="b" l="l" r="r" t="t"/>
              <a:pathLst>
                <a:path extrusionOk="0" h="233" w="243">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64"/>
            <p:cNvSpPr/>
            <p:nvPr/>
          </p:nvSpPr>
          <p:spPr>
            <a:xfrm>
              <a:off x="2285825" y="4275275"/>
              <a:ext cx="5750" cy="5500"/>
            </a:xfrm>
            <a:custGeom>
              <a:rect b="b" l="l" r="r" t="t"/>
              <a:pathLst>
                <a:path extrusionOk="0" h="220" w="23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64"/>
            <p:cNvSpPr/>
            <p:nvPr/>
          </p:nvSpPr>
          <p:spPr>
            <a:xfrm>
              <a:off x="2286225" y="4275575"/>
              <a:ext cx="5250" cy="5150"/>
            </a:xfrm>
            <a:custGeom>
              <a:rect b="b" l="l" r="r" t="t"/>
              <a:pathLst>
                <a:path extrusionOk="0" h="206" w="21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64"/>
            <p:cNvSpPr/>
            <p:nvPr/>
          </p:nvSpPr>
          <p:spPr>
            <a:xfrm>
              <a:off x="2286650" y="4275975"/>
              <a:ext cx="4825" cy="4700"/>
            </a:xfrm>
            <a:custGeom>
              <a:rect b="b" l="l" r="r" t="t"/>
              <a:pathLst>
                <a:path extrusionOk="0" h="188" w="193">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64"/>
            <p:cNvSpPr/>
            <p:nvPr/>
          </p:nvSpPr>
          <p:spPr>
            <a:xfrm>
              <a:off x="2286950" y="4276300"/>
              <a:ext cx="4525" cy="4375"/>
            </a:xfrm>
            <a:custGeom>
              <a:rect b="b" l="l" r="r" t="t"/>
              <a:pathLst>
                <a:path extrusionOk="0" h="175" w="181">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64"/>
            <p:cNvSpPr/>
            <p:nvPr/>
          </p:nvSpPr>
          <p:spPr>
            <a:xfrm>
              <a:off x="2287350" y="4276700"/>
              <a:ext cx="4225" cy="4075"/>
            </a:xfrm>
            <a:custGeom>
              <a:rect b="b" l="l" r="r" t="t"/>
              <a:pathLst>
                <a:path extrusionOk="0" h="163" w="169">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64"/>
            <p:cNvSpPr/>
            <p:nvPr/>
          </p:nvSpPr>
          <p:spPr>
            <a:xfrm>
              <a:off x="2287775" y="4277125"/>
              <a:ext cx="3700" cy="3550"/>
            </a:xfrm>
            <a:custGeom>
              <a:rect b="b" l="l" r="r" t="t"/>
              <a:pathLst>
                <a:path extrusionOk="0" h="142" w="148">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64"/>
            <p:cNvSpPr/>
            <p:nvPr/>
          </p:nvSpPr>
          <p:spPr>
            <a:xfrm>
              <a:off x="2288175" y="4277500"/>
              <a:ext cx="3300" cy="3175"/>
            </a:xfrm>
            <a:custGeom>
              <a:rect b="b" l="l" r="r" t="t"/>
              <a:pathLst>
                <a:path extrusionOk="0" h="127" w="132">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97" name="Google Shape;2297;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2298" name="Google Shape;2298;p64"/>
          <p:cNvSpPr/>
          <p:nvPr/>
        </p:nvSpPr>
        <p:spPr>
          <a:xfrm>
            <a:off x="1563325" y="212400"/>
            <a:ext cx="5998800" cy="4718700"/>
          </a:xfrm>
          <a:prstGeom prst="roundRect">
            <a:avLst>
              <a:gd fmla="val 0" name="adj"/>
            </a:avLst>
          </a:prstGeom>
          <a:solidFill>
            <a:srgbClr val="FFFFFF">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64"/>
          <p:cNvSpPr txBox="1"/>
          <p:nvPr>
            <p:ph type="ctrTitle"/>
          </p:nvPr>
        </p:nvSpPr>
        <p:spPr>
          <a:xfrm>
            <a:off x="391150" y="1897688"/>
            <a:ext cx="8342700" cy="142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4800"/>
              <a:buNone/>
              <a:defRPr sz="48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DESIGN " type="blank">
  <p:cSld name="BLANK">
    <p:spTree>
      <p:nvGrpSpPr>
        <p:cNvPr id="2300" name="Shape 2300"/>
        <p:cNvGrpSpPr/>
        <p:nvPr/>
      </p:nvGrpSpPr>
      <p:grpSpPr>
        <a:xfrm>
          <a:off x="0" y="0"/>
          <a:ext cx="0" cy="0"/>
          <a:chOff x="0" y="0"/>
          <a:chExt cx="0" cy="0"/>
        </a:xfrm>
      </p:grpSpPr>
      <p:sp>
        <p:nvSpPr>
          <p:cNvPr id="2301" name="Google Shape;2301;p65"/>
          <p:cNvSpPr/>
          <p:nvPr/>
        </p:nvSpPr>
        <p:spPr>
          <a:xfrm>
            <a:off x="0" y="0"/>
            <a:ext cx="9144062" cy="5143542"/>
          </a:xfrm>
          <a:custGeom>
            <a:rect b="b" l="l" r="r" t="t"/>
            <a:pathLst>
              <a:path extrusionOk="0" h="43008" w="66114">
                <a:moveTo>
                  <a:pt x="0" y="1"/>
                </a:moveTo>
                <a:lnTo>
                  <a:pt x="66113" y="1"/>
                </a:lnTo>
                <a:lnTo>
                  <a:pt x="66113" y="43007"/>
                </a:lnTo>
                <a:lnTo>
                  <a:pt x="0" y="43007"/>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65"/>
          <p:cNvSpPr/>
          <p:nvPr/>
        </p:nvSpPr>
        <p:spPr>
          <a:xfrm>
            <a:off x="1" y="21521"/>
            <a:ext cx="9143925" cy="5122015"/>
          </a:xfrm>
          <a:custGeom>
            <a:rect b="b" l="l" r="r" t="t"/>
            <a:pathLst>
              <a:path extrusionOk="0" h="37443" w="66844">
                <a:moveTo>
                  <a:pt x="66843" y="2145"/>
                </a:moveTo>
                <a:cubicBezTo>
                  <a:pt x="61476" y="1"/>
                  <a:pt x="57297" y="2797"/>
                  <a:pt x="56071" y="8690"/>
                </a:cubicBezTo>
                <a:cubicBezTo>
                  <a:pt x="54878" y="14455"/>
                  <a:pt x="48296" y="12269"/>
                  <a:pt x="44770" y="15476"/>
                </a:cubicBezTo>
                <a:cubicBezTo>
                  <a:pt x="39226" y="20520"/>
                  <a:pt x="41297" y="27384"/>
                  <a:pt x="33424" y="27384"/>
                </a:cubicBezTo>
                <a:cubicBezTo>
                  <a:pt x="25551" y="27384"/>
                  <a:pt x="27667" y="20515"/>
                  <a:pt x="22073" y="15476"/>
                </a:cubicBezTo>
                <a:cubicBezTo>
                  <a:pt x="18531" y="12282"/>
                  <a:pt x="11966" y="14455"/>
                  <a:pt x="10772" y="8690"/>
                </a:cubicBezTo>
                <a:cubicBezTo>
                  <a:pt x="9546" y="2789"/>
                  <a:pt x="5368" y="1"/>
                  <a:pt x="0" y="2145"/>
                </a:cubicBezTo>
                <a:lnTo>
                  <a:pt x="0" y="37442"/>
                </a:lnTo>
                <a:lnTo>
                  <a:pt x="66843" y="37442"/>
                </a:lnTo>
                <a:close/>
              </a:path>
            </a:pathLst>
          </a:custGeom>
          <a:gradFill>
            <a:gsLst>
              <a:gs pos="0">
                <a:srgbClr val="72397B"/>
              </a:gs>
              <a:gs pos="56000">
                <a:srgbClr val="3F2767"/>
              </a:gs>
              <a:gs pos="100000">
                <a:srgbClr val="0B1453"/>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65"/>
          <p:cNvSpPr/>
          <p:nvPr/>
        </p:nvSpPr>
        <p:spPr>
          <a:xfrm>
            <a:off x="0" y="1244014"/>
            <a:ext cx="9143925" cy="3899478"/>
          </a:xfrm>
          <a:custGeom>
            <a:rect b="b" l="l" r="r" t="t"/>
            <a:pathLst>
              <a:path extrusionOk="0" h="28506" w="66844">
                <a:moveTo>
                  <a:pt x="405" y="1"/>
                </a:moveTo>
                <a:cubicBezTo>
                  <a:pt x="273" y="1"/>
                  <a:pt x="138" y="4"/>
                  <a:pt x="0" y="11"/>
                </a:cubicBezTo>
                <a:lnTo>
                  <a:pt x="0" y="28505"/>
                </a:lnTo>
                <a:lnTo>
                  <a:pt x="66843" y="28505"/>
                </a:lnTo>
                <a:lnTo>
                  <a:pt x="66843" y="11"/>
                </a:lnTo>
                <a:cubicBezTo>
                  <a:pt x="66720" y="5"/>
                  <a:pt x="66599" y="2"/>
                  <a:pt x="66480" y="2"/>
                </a:cubicBezTo>
                <a:cubicBezTo>
                  <a:pt x="59279" y="2"/>
                  <a:pt x="58011" y="10606"/>
                  <a:pt x="53913" y="10606"/>
                </a:cubicBezTo>
                <a:cubicBezTo>
                  <a:pt x="53427" y="10606"/>
                  <a:pt x="52900" y="10457"/>
                  <a:pt x="52319" y="10122"/>
                </a:cubicBezTo>
                <a:cubicBezTo>
                  <a:pt x="50860" y="9281"/>
                  <a:pt x="49132" y="8680"/>
                  <a:pt x="47451" y="8680"/>
                </a:cubicBezTo>
                <a:cubicBezTo>
                  <a:pt x="45112" y="8680"/>
                  <a:pt x="42864" y="9842"/>
                  <a:pt x="41559" y="13132"/>
                </a:cubicBezTo>
                <a:cubicBezTo>
                  <a:pt x="40391" y="16076"/>
                  <a:pt x="38667" y="17291"/>
                  <a:pt x="37148" y="17291"/>
                </a:cubicBezTo>
                <a:cubicBezTo>
                  <a:pt x="35373" y="17291"/>
                  <a:pt x="33879" y="15631"/>
                  <a:pt x="33879" y="13132"/>
                </a:cubicBezTo>
                <a:lnTo>
                  <a:pt x="33879" y="10873"/>
                </a:lnTo>
                <a:lnTo>
                  <a:pt x="32964" y="10873"/>
                </a:lnTo>
                <a:lnTo>
                  <a:pt x="32964" y="13132"/>
                </a:lnTo>
                <a:cubicBezTo>
                  <a:pt x="32964" y="15631"/>
                  <a:pt x="31470" y="17291"/>
                  <a:pt x="29694" y="17291"/>
                </a:cubicBezTo>
                <a:cubicBezTo>
                  <a:pt x="28175" y="17291"/>
                  <a:pt x="26450" y="16076"/>
                  <a:pt x="25280" y="13132"/>
                </a:cubicBezTo>
                <a:cubicBezTo>
                  <a:pt x="24017" y="9947"/>
                  <a:pt x="22332" y="8991"/>
                  <a:pt x="20218" y="8991"/>
                </a:cubicBezTo>
                <a:cubicBezTo>
                  <a:pt x="18579" y="8991"/>
                  <a:pt x="16682" y="9566"/>
                  <a:pt x="14524" y="10122"/>
                </a:cubicBezTo>
                <a:cubicBezTo>
                  <a:pt x="14138" y="10222"/>
                  <a:pt x="13776" y="10269"/>
                  <a:pt x="13435" y="10269"/>
                </a:cubicBezTo>
                <a:cubicBezTo>
                  <a:pt x="8373" y="10269"/>
                  <a:pt x="7900" y="1"/>
                  <a:pt x="405"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04" name="Google Shape;2304;p65"/>
          <p:cNvPicPr preferRelativeResize="0"/>
          <p:nvPr/>
        </p:nvPicPr>
        <p:blipFill rotWithShape="1">
          <a:blip r:embed="rId2">
            <a:alphaModFix/>
          </a:blip>
          <a:srcRect b="0" l="0" r="0" t="0"/>
          <a:stretch/>
        </p:blipFill>
        <p:spPr>
          <a:xfrm>
            <a:off x="0" y="-67741"/>
            <a:ext cx="9251902" cy="5486482"/>
          </a:xfrm>
          <a:prstGeom prst="rect">
            <a:avLst/>
          </a:prstGeom>
          <a:noFill/>
          <a:ln>
            <a:noFill/>
          </a:ln>
        </p:spPr>
      </p:pic>
      <p:sp>
        <p:nvSpPr>
          <p:cNvPr id="2305" name="Google Shape;2305;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2306" name="Google Shape;2306;p65"/>
          <p:cNvSpPr txBox="1"/>
          <p:nvPr>
            <p:ph type="title"/>
          </p:nvPr>
        </p:nvSpPr>
        <p:spPr>
          <a:xfrm flipH="1">
            <a:off x="4028300" y="2796925"/>
            <a:ext cx="4729200" cy="598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F0F4B"/>
              </a:buClr>
              <a:buSzPts val="1800"/>
              <a:buNone/>
              <a:defRPr sz="1800">
                <a:solidFill>
                  <a:srgbClr val="0F0F4B"/>
                </a:solidFill>
              </a:defRPr>
            </a:lvl1pPr>
            <a:lvl2pPr lvl="1" algn="r">
              <a:lnSpc>
                <a:spcPct val="100000"/>
              </a:lnSpc>
              <a:spcBef>
                <a:spcPts val="0"/>
              </a:spcBef>
              <a:spcAft>
                <a:spcPts val="0"/>
              </a:spcAft>
              <a:buClr>
                <a:srgbClr val="0F0F4B"/>
              </a:buClr>
              <a:buSzPts val="1800"/>
              <a:buNone/>
              <a:defRPr sz="1800">
                <a:solidFill>
                  <a:srgbClr val="0F0F4B"/>
                </a:solidFill>
              </a:defRPr>
            </a:lvl2pPr>
            <a:lvl3pPr lvl="2" algn="r">
              <a:lnSpc>
                <a:spcPct val="100000"/>
              </a:lnSpc>
              <a:spcBef>
                <a:spcPts val="0"/>
              </a:spcBef>
              <a:spcAft>
                <a:spcPts val="0"/>
              </a:spcAft>
              <a:buClr>
                <a:srgbClr val="0F0F4B"/>
              </a:buClr>
              <a:buSzPts val="1800"/>
              <a:buNone/>
              <a:defRPr sz="1800">
                <a:solidFill>
                  <a:srgbClr val="0F0F4B"/>
                </a:solidFill>
              </a:defRPr>
            </a:lvl3pPr>
            <a:lvl4pPr lvl="3" algn="r">
              <a:lnSpc>
                <a:spcPct val="100000"/>
              </a:lnSpc>
              <a:spcBef>
                <a:spcPts val="0"/>
              </a:spcBef>
              <a:spcAft>
                <a:spcPts val="0"/>
              </a:spcAft>
              <a:buClr>
                <a:srgbClr val="0F0F4B"/>
              </a:buClr>
              <a:buSzPts val="1800"/>
              <a:buNone/>
              <a:defRPr sz="1800">
                <a:solidFill>
                  <a:srgbClr val="0F0F4B"/>
                </a:solidFill>
              </a:defRPr>
            </a:lvl4pPr>
            <a:lvl5pPr lvl="4" algn="r">
              <a:lnSpc>
                <a:spcPct val="100000"/>
              </a:lnSpc>
              <a:spcBef>
                <a:spcPts val="0"/>
              </a:spcBef>
              <a:spcAft>
                <a:spcPts val="0"/>
              </a:spcAft>
              <a:buClr>
                <a:srgbClr val="0F0F4B"/>
              </a:buClr>
              <a:buSzPts val="1800"/>
              <a:buNone/>
              <a:defRPr sz="1800">
                <a:solidFill>
                  <a:srgbClr val="0F0F4B"/>
                </a:solidFill>
              </a:defRPr>
            </a:lvl5pPr>
            <a:lvl6pPr lvl="5" algn="r">
              <a:lnSpc>
                <a:spcPct val="100000"/>
              </a:lnSpc>
              <a:spcBef>
                <a:spcPts val="0"/>
              </a:spcBef>
              <a:spcAft>
                <a:spcPts val="0"/>
              </a:spcAft>
              <a:buClr>
                <a:srgbClr val="0F0F4B"/>
              </a:buClr>
              <a:buSzPts val="1800"/>
              <a:buNone/>
              <a:defRPr sz="1800">
                <a:solidFill>
                  <a:srgbClr val="0F0F4B"/>
                </a:solidFill>
              </a:defRPr>
            </a:lvl6pPr>
            <a:lvl7pPr lvl="6" algn="r">
              <a:lnSpc>
                <a:spcPct val="100000"/>
              </a:lnSpc>
              <a:spcBef>
                <a:spcPts val="0"/>
              </a:spcBef>
              <a:spcAft>
                <a:spcPts val="0"/>
              </a:spcAft>
              <a:buClr>
                <a:srgbClr val="0F0F4B"/>
              </a:buClr>
              <a:buSzPts val="1800"/>
              <a:buNone/>
              <a:defRPr sz="1800">
                <a:solidFill>
                  <a:srgbClr val="0F0F4B"/>
                </a:solidFill>
              </a:defRPr>
            </a:lvl7pPr>
            <a:lvl8pPr lvl="7" algn="r">
              <a:lnSpc>
                <a:spcPct val="100000"/>
              </a:lnSpc>
              <a:spcBef>
                <a:spcPts val="0"/>
              </a:spcBef>
              <a:spcAft>
                <a:spcPts val="0"/>
              </a:spcAft>
              <a:buClr>
                <a:srgbClr val="0F0F4B"/>
              </a:buClr>
              <a:buSzPts val="1800"/>
              <a:buNone/>
              <a:defRPr sz="1800">
                <a:solidFill>
                  <a:srgbClr val="0F0F4B"/>
                </a:solidFill>
              </a:defRPr>
            </a:lvl8pPr>
            <a:lvl9pPr lvl="8" algn="r">
              <a:lnSpc>
                <a:spcPct val="100000"/>
              </a:lnSpc>
              <a:spcBef>
                <a:spcPts val="0"/>
              </a:spcBef>
              <a:spcAft>
                <a:spcPts val="0"/>
              </a:spcAft>
              <a:buClr>
                <a:srgbClr val="0F0F4B"/>
              </a:buClr>
              <a:buSzPts val="1800"/>
              <a:buNone/>
              <a:defRPr sz="1800">
                <a:solidFill>
                  <a:srgbClr val="0F0F4B"/>
                </a:solidFill>
              </a:defRPr>
            </a:lvl9pPr>
          </a:lstStyle>
          <a:p/>
        </p:txBody>
      </p:sp>
      <p:sp>
        <p:nvSpPr>
          <p:cNvPr id="2307" name="Google Shape;2307;p65"/>
          <p:cNvSpPr txBox="1"/>
          <p:nvPr>
            <p:ph idx="1" type="subTitle"/>
          </p:nvPr>
        </p:nvSpPr>
        <p:spPr>
          <a:xfrm flipH="1">
            <a:off x="6770900" y="3395425"/>
            <a:ext cx="1986600" cy="293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F0F4B"/>
              </a:buClr>
              <a:buSzPts val="1000"/>
              <a:buNone/>
              <a:defRPr sz="1000">
                <a:solidFill>
                  <a:srgbClr val="0F0F4B"/>
                </a:solidFill>
              </a:defRPr>
            </a:lvl1pPr>
            <a:lvl2pPr lvl="1" algn="r">
              <a:lnSpc>
                <a:spcPct val="100000"/>
              </a:lnSpc>
              <a:spcBef>
                <a:spcPts val="0"/>
              </a:spcBef>
              <a:spcAft>
                <a:spcPts val="0"/>
              </a:spcAft>
              <a:buClr>
                <a:srgbClr val="0F0F4B"/>
              </a:buClr>
              <a:buSzPts val="1000"/>
              <a:buNone/>
              <a:defRPr sz="1000">
                <a:solidFill>
                  <a:srgbClr val="0F0F4B"/>
                </a:solidFill>
              </a:defRPr>
            </a:lvl2pPr>
            <a:lvl3pPr lvl="2" algn="r">
              <a:lnSpc>
                <a:spcPct val="100000"/>
              </a:lnSpc>
              <a:spcBef>
                <a:spcPts val="0"/>
              </a:spcBef>
              <a:spcAft>
                <a:spcPts val="0"/>
              </a:spcAft>
              <a:buClr>
                <a:srgbClr val="0F0F4B"/>
              </a:buClr>
              <a:buSzPts val="1000"/>
              <a:buNone/>
              <a:defRPr sz="1000">
                <a:solidFill>
                  <a:srgbClr val="0F0F4B"/>
                </a:solidFill>
              </a:defRPr>
            </a:lvl3pPr>
            <a:lvl4pPr lvl="3" algn="r">
              <a:lnSpc>
                <a:spcPct val="100000"/>
              </a:lnSpc>
              <a:spcBef>
                <a:spcPts val="0"/>
              </a:spcBef>
              <a:spcAft>
                <a:spcPts val="0"/>
              </a:spcAft>
              <a:buClr>
                <a:srgbClr val="0F0F4B"/>
              </a:buClr>
              <a:buSzPts val="1000"/>
              <a:buNone/>
              <a:defRPr sz="1000">
                <a:solidFill>
                  <a:srgbClr val="0F0F4B"/>
                </a:solidFill>
              </a:defRPr>
            </a:lvl4pPr>
            <a:lvl5pPr lvl="4" algn="r">
              <a:lnSpc>
                <a:spcPct val="100000"/>
              </a:lnSpc>
              <a:spcBef>
                <a:spcPts val="0"/>
              </a:spcBef>
              <a:spcAft>
                <a:spcPts val="0"/>
              </a:spcAft>
              <a:buClr>
                <a:srgbClr val="0F0F4B"/>
              </a:buClr>
              <a:buSzPts val="1000"/>
              <a:buNone/>
              <a:defRPr sz="1000">
                <a:solidFill>
                  <a:srgbClr val="0F0F4B"/>
                </a:solidFill>
              </a:defRPr>
            </a:lvl5pPr>
            <a:lvl6pPr lvl="5" algn="r">
              <a:lnSpc>
                <a:spcPct val="100000"/>
              </a:lnSpc>
              <a:spcBef>
                <a:spcPts val="0"/>
              </a:spcBef>
              <a:spcAft>
                <a:spcPts val="0"/>
              </a:spcAft>
              <a:buClr>
                <a:srgbClr val="0F0F4B"/>
              </a:buClr>
              <a:buSzPts val="1000"/>
              <a:buNone/>
              <a:defRPr sz="1000">
                <a:solidFill>
                  <a:srgbClr val="0F0F4B"/>
                </a:solidFill>
              </a:defRPr>
            </a:lvl6pPr>
            <a:lvl7pPr lvl="6" algn="r">
              <a:lnSpc>
                <a:spcPct val="100000"/>
              </a:lnSpc>
              <a:spcBef>
                <a:spcPts val="0"/>
              </a:spcBef>
              <a:spcAft>
                <a:spcPts val="0"/>
              </a:spcAft>
              <a:buClr>
                <a:srgbClr val="0F0F4B"/>
              </a:buClr>
              <a:buSzPts val="1000"/>
              <a:buNone/>
              <a:defRPr sz="1000">
                <a:solidFill>
                  <a:srgbClr val="0F0F4B"/>
                </a:solidFill>
              </a:defRPr>
            </a:lvl7pPr>
            <a:lvl8pPr lvl="7" algn="r">
              <a:lnSpc>
                <a:spcPct val="100000"/>
              </a:lnSpc>
              <a:spcBef>
                <a:spcPts val="0"/>
              </a:spcBef>
              <a:spcAft>
                <a:spcPts val="0"/>
              </a:spcAft>
              <a:buClr>
                <a:srgbClr val="0F0F4B"/>
              </a:buClr>
              <a:buSzPts val="1000"/>
              <a:buNone/>
              <a:defRPr sz="1000">
                <a:solidFill>
                  <a:srgbClr val="0F0F4B"/>
                </a:solidFill>
              </a:defRPr>
            </a:lvl8pPr>
            <a:lvl9pPr lvl="8" algn="r">
              <a:lnSpc>
                <a:spcPct val="100000"/>
              </a:lnSpc>
              <a:spcBef>
                <a:spcPts val="0"/>
              </a:spcBef>
              <a:spcAft>
                <a:spcPts val="0"/>
              </a:spcAft>
              <a:buClr>
                <a:srgbClr val="0F0F4B"/>
              </a:buClr>
              <a:buSzPts val="1000"/>
              <a:buNone/>
              <a:defRPr sz="1000">
                <a:solidFill>
                  <a:srgbClr val="0F0F4B"/>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LAST TITTLE " type="secHead">
  <p:cSld name="SECTION_HEADER">
    <p:spTree>
      <p:nvGrpSpPr>
        <p:cNvPr id="32" name="Shape 32"/>
        <p:cNvGrpSpPr/>
        <p:nvPr/>
      </p:nvGrpSpPr>
      <p:grpSpPr>
        <a:xfrm>
          <a:off x="0" y="0"/>
          <a:ext cx="0" cy="0"/>
          <a:chOff x="0" y="0"/>
          <a:chExt cx="0" cy="0"/>
        </a:xfrm>
      </p:grpSpPr>
      <p:sp>
        <p:nvSpPr>
          <p:cNvPr id="33" name="Google Shape;33;p50"/>
          <p:cNvSpPr/>
          <p:nvPr/>
        </p:nvSpPr>
        <p:spPr>
          <a:xfrm flipH="1">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 name="Google Shape;34;p50"/>
          <p:cNvGrpSpPr/>
          <p:nvPr/>
        </p:nvGrpSpPr>
        <p:grpSpPr>
          <a:xfrm flipH="1">
            <a:off x="-39710" y="-14172"/>
            <a:ext cx="9252075" cy="5165294"/>
            <a:chOff x="3655900" y="1642950"/>
            <a:chExt cx="1299175" cy="751250"/>
          </a:xfrm>
        </p:grpSpPr>
        <p:sp>
          <p:nvSpPr>
            <p:cNvPr id="35" name="Google Shape;35;p50"/>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0"/>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0"/>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 name="Google Shape;38;p50"/>
          <p:cNvGrpSpPr/>
          <p:nvPr/>
        </p:nvGrpSpPr>
        <p:grpSpPr>
          <a:xfrm flipH="1">
            <a:off x="59" y="24104"/>
            <a:ext cx="9191800" cy="5125321"/>
            <a:chOff x="5820575" y="792900"/>
            <a:chExt cx="1357625" cy="786925"/>
          </a:xfrm>
        </p:grpSpPr>
        <p:sp>
          <p:nvSpPr>
            <p:cNvPr id="39" name="Google Shape;39;p50"/>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0"/>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0"/>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0"/>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3" name="Google Shape;43;p50"/>
          <p:cNvPicPr preferRelativeResize="0"/>
          <p:nvPr/>
        </p:nvPicPr>
        <p:blipFill rotWithShape="1">
          <a:blip r:embed="rId2">
            <a:alphaModFix/>
          </a:blip>
          <a:srcRect b="0" l="0" r="0" t="0"/>
          <a:stretch/>
        </p:blipFill>
        <p:spPr>
          <a:xfrm>
            <a:off x="-53325" y="-128354"/>
            <a:ext cx="9251902" cy="5486482"/>
          </a:xfrm>
          <a:prstGeom prst="rect">
            <a:avLst/>
          </a:prstGeom>
          <a:noFill/>
          <a:ln>
            <a:noFill/>
          </a:ln>
        </p:spPr>
      </p:pic>
      <p:sp>
        <p:nvSpPr>
          <p:cNvPr id="44" name="Google Shape;44;p50"/>
          <p:cNvSpPr/>
          <p:nvPr/>
        </p:nvSpPr>
        <p:spPr>
          <a:xfrm flipH="1">
            <a:off x="8632275" y="2593875"/>
            <a:ext cx="650" cy="625"/>
          </a:xfrm>
          <a:custGeom>
            <a:rect b="b" l="l" r="r" t="t"/>
            <a:pathLst>
              <a:path extrusionOk="0" h="25" w="26">
                <a:moveTo>
                  <a:pt x="26" y="0"/>
                </a:moveTo>
                <a:cubicBezTo>
                  <a:pt x="17" y="4"/>
                  <a:pt x="9" y="16"/>
                  <a:pt x="1" y="25"/>
                </a:cubicBezTo>
                <a:lnTo>
                  <a:pt x="26" y="0"/>
                </a:lnTo>
                <a:close/>
              </a:path>
            </a:pathLst>
          </a:custGeom>
          <a:solidFill>
            <a:srgbClr val="3330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0"/>
          <p:cNvSpPr txBox="1"/>
          <p:nvPr>
            <p:ph idx="12" type="sldNum"/>
          </p:nvPr>
        </p:nvSpPr>
        <p:spPr>
          <a:xfrm flipH="1">
            <a:off x="13731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46" name="Google Shape;46;p50"/>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47" name="Google Shape;47;p50"/>
          <p:cNvSpPr txBox="1"/>
          <p:nvPr>
            <p:ph type="ctrTitle"/>
          </p:nvPr>
        </p:nvSpPr>
        <p:spPr>
          <a:xfrm>
            <a:off x="391150" y="1897688"/>
            <a:ext cx="8342700" cy="1420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4800"/>
              <a:buNone/>
              <a:defRPr sz="48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8" name="Google Shape;48;p50"/>
          <p:cNvSpPr txBox="1"/>
          <p:nvPr>
            <p:ph idx="1" type="subTitle"/>
          </p:nvPr>
        </p:nvSpPr>
        <p:spPr>
          <a:xfrm>
            <a:off x="-33325" y="3248888"/>
            <a:ext cx="9191700" cy="27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9" name="Google Shape;49;p50"/>
          <p:cNvSpPr/>
          <p:nvPr/>
        </p:nvSpPr>
        <p:spPr>
          <a:xfrm flipH="1">
            <a:off x="-64162" y="2344923"/>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0"/>
          <p:cNvSpPr/>
          <p:nvPr/>
        </p:nvSpPr>
        <p:spPr>
          <a:xfrm flipH="1" rot="10800000">
            <a:off x="5247279" y="11"/>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961">
          <p15:clr>
            <a:srgbClr val="F9AD4C"/>
          </p15:clr>
        </p15:guide>
        <p15:guide id="2" orient="horz" pos="1492">
          <p15:clr>
            <a:srgbClr val="F9AD4C"/>
          </p15:clr>
        </p15:guide>
        <p15:guide id="3" orient="horz" pos="2219">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type="titleOnly">
  <p:cSld name="TITLE_ONLY">
    <p:spTree>
      <p:nvGrpSpPr>
        <p:cNvPr id="51" name="Shape 51"/>
        <p:cNvGrpSpPr/>
        <p:nvPr/>
      </p:nvGrpSpPr>
      <p:grpSpPr>
        <a:xfrm>
          <a:off x="0" y="0"/>
          <a:ext cx="0" cy="0"/>
          <a:chOff x="0" y="0"/>
          <a:chExt cx="0" cy="0"/>
        </a:xfrm>
      </p:grpSpPr>
      <p:sp>
        <p:nvSpPr>
          <p:cNvPr id="52" name="Google Shape;52;p51"/>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 name="Google Shape;53;p51"/>
          <p:cNvGrpSpPr/>
          <p:nvPr/>
        </p:nvGrpSpPr>
        <p:grpSpPr>
          <a:xfrm>
            <a:off x="-39710" y="-14172"/>
            <a:ext cx="9252075" cy="5165294"/>
            <a:chOff x="3655900" y="1642950"/>
            <a:chExt cx="1299175" cy="751250"/>
          </a:xfrm>
        </p:grpSpPr>
        <p:sp>
          <p:nvSpPr>
            <p:cNvPr id="54" name="Google Shape;54;p51"/>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1"/>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1"/>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 name="Google Shape;57;p51"/>
          <p:cNvGrpSpPr/>
          <p:nvPr/>
        </p:nvGrpSpPr>
        <p:grpSpPr>
          <a:xfrm>
            <a:off x="-33384" y="24104"/>
            <a:ext cx="9191800" cy="5125321"/>
            <a:chOff x="5820575" y="792900"/>
            <a:chExt cx="1357625" cy="786925"/>
          </a:xfrm>
        </p:grpSpPr>
        <p:sp>
          <p:nvSpPr>
            <p:cNvPr id="58" name="Google Shape;58;p51"/>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1"/>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1"/>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51"/>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 name="Google Shape;62;p51"/>
          <p:cNvGrpSpPr/>
          <p:nvPr/>
        </p:nvGrpSpPr>
        <p:grpSpPr>
          <a:xfrm>
            <a:off x="59" y="24104"/>
            <a:ext cx="9191800" cy="5125321"/>
            <a:chOff x="5820575" y="792900"/>
            <a:chExt cx="1357625" cy="786925"/>
          </a:xfrm>
        </p:grpSpPr>
        <p:sp>
          <p:nvSpPr>
            <p:cNvPr id="63" name="Google Shape;63;p51"/>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51"/>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1"/>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51"/>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7" name="Google Shape;67;p51"/>
          <p:cNvPicPr preferRelativeResize="0"/>
          <p:nvPr/>
        </p:nvPicPr>
        <p:blipFill rotWithShape="1">
          <a:blip r:embed="rId2">
            <a:alphaModFix/>
          </a:blip>
          <a:srcRect b="0" l="0" r="0" t="0"/>
          <a:stretch/>
        </p:blipFill>
        <p:spPr>
          <a:xfrm>
            <a:off x="-53325" y="-128354"/>
            <a:ext cx="9251902" cy="5486482"/>
          </a:xfrm>
          <a:prstGeom prst="rect">
            <a:avLst/>
          </a:prstGeom>
          <a:noFill/>
          <a:ln>
            <a:noFill/>
          </a:ln>
        </p:spPr>
      </p:pic>
      <p:sp>
        <p:nvSpPr>
          <p:cNvPr id="68" name="Google Shape;68;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69" name="Google Shape;69;p51"/>
          <p:cNvSpPr txBox="1"/>
          <p:nvPr>
            <p:ph type="ctrTitle"/>
          </p:nvPr>
        </p:nvSpPr>
        <p:spPr>
          <a:xfrm>
            <a:off x="3605225" y="3067050"/>
            <a:ext cx="3390900" cy="27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70" name="Google Shape;70;p51"/>
          <p:cNvSpPr txBox="1"/>
          <p:nvPr>
            <p:ph idx="1" type="subTitle"/>
          </p:nvPr>
        </p:nvSpPr>
        <p:spPr>
          <a:xfrm>
            <a:off x="1938550" y="2152650"/>
            <a:ext cx="5314800" cy="83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1" name="Google Shape;71;p51"/>
          <p:cNvSpPr/>
          <p:nvPr/>
        </p:nvSpPr>
        <p:spPr>
          <a:xfrm>
            <a:off x="525550" y="2593875"/>
            <a:ext cx="650" cy="625"/>
          </a:xfrm>
          <a:custGeom>
            <a:rect b="b" l="l" r="r" t="t"/>
            <a:pathLst>
              <a:path extrusionOk="0" h="25" w="26">
                <a:moveTo>
                  <a:pt x="26" y="0"/>
                </a:moveTo>
                <a:cubicBezTo>
                  <a:pt x="17" y="4"/>
                  <a:pt x="9" y="16"/>
                  <a:pt x="1" y="25"/>
                </a:cubicBezTo>
                <a:lnTo>
                  <a:pt x="26" y="0"/>
                </a:lnTo>
                <a:close/>
              </a:path>
            </a:pathLst>
          </a:custGeom>
          <a:solidFill>
            <a:srgbClr val="3330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SUBTITLE " type="tx">
  <p:cSld name="TITLE_AND_BODY">
    <p:spTree>
      <p:nvGrpSpPr>
        <p:cNvPr id="72" name="Shape 72"/>
        <p:cNvGrpSpPr/>
        <p:nvPr/>
      </p:nvGrpSpPr>
      <p:grpSpPr>
        <a:xfrm>
          <a:off x="0" y="0"/>
          <a:ext cx="0" cy="0"/>
          <a:chOff x="0" y="0"/>
          <a:chExt cx="0" cy="0"/>
        </a:xfrm>
      </p:grpSpPr>
      <p:sp>
        <p:nvSpPr>
          <p:cNvPr id="73" name="Google Shape;73;p52"/>
          <p:cNvSpPr/>
          <p:nvPr/>
        </p:nvSpPr>
        <p:spPr>
          <a:xfrm>
            <a:off x="0" y="26207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52"/>
          <p:cNvSpPr/>
          <p:nvPr/>
        </p:nvSpPr>
        <p:spPr>
          <a:xfrm flipH="1">
            <a:off x="4657725" y="26207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52"/>
          <p:cNvSpPr/>
          <p:nvPr/>
        </p:nvSpPr>
        <p:spPr>
          <a:xfrm>
            <a:off x="-162000" y="-47625"/>
            <a:ext cx="9449141" cy="5238761"/>
          </a:xfrm>
          <a:custGeom>
            <a:rect b="b" l="l" r="r" t="t"/>
            <a:pathLst>
              <a:path extrusionOk="0" h="43089" w="73507">
                <a:moveTo>
                  <a:pt x="1001" y="1"/>
                </a:moveTo>
                <a:cubicBezTo>
                  <a:pt x="448" y="1"/>
                  <a:pt x="1" y="398"/>
                  <a:pt x="1" y="890"/>
                </a:cubicBezTo>
                <a:lnTo>
                  <a:pt x="1" y="6332"/>
                </a:lnTo>
                <a:cubicBezTo>
                  <a:pt x="357" y="6725"/>
                  <a:pt x="759" y="7090"/>
                  <a:pt x="1198" y="7410"/>
                </a:cubicBezTo>
                <a:cubicBezTo>
                  <a:pt x="3256" y="8915"/>
                  <a:pt x="5946" y="9584"/>
                  <a:pt x="8599" y="9850"/>
                </a:cubicBezTo>
                <a:cubicBezTo>
                  <a:pt x="9758" y="9966"/>
                  <a:pt x="10920" y="10012"/>
                  <a:pt x="12084" y="10012"/>
                </a:cubicBezTo>
                <a:cubicBezTo>
                  <a:pt x="16890" y="10012"/>
                  <a:pt x="21739" y="9219"/>
                  <a:pt x="26527" y="9219"/>
                </a:cubicBezTo>
                <a:cubicBezTo>
                  <a:pt x="28273" y="9219"/>
                  <a:pt x="30010" y="9325"/>
                  <a:pt x="31735" y="9612"/>
                </a:cubicBezTo>
                <a:cubicBezTo>
                  <a:pt x="33584" y="9920"/>
                  <a:pt x="35466" y="10477"/>
                  <a:pt x="36774" y="11679"/>
                </a:cubicBezTo>
                <a:cubicBezTo>
                  <a:pt x="37365" y="12220"/>
                  <a:pt x="37824" y="12925"/>
                  <a:pt x="37840" y="13676"/>
                </a:cubicBezTo>
                <a:cubicBezTo>
                  <a:pt x="37849" y="14299"/>
                  <a:pt x="37557" y="14894"/>
                  <a:pt x="37221" y="15435"/>
                </a:cubicBezTo>
                <a:cubicBezTo>
                  <a:pt x="36200" y="17079"/>
                  <a:pt x="34650" y="18732"/>
                  <a:pt x="34999" y="20581"/>
                </a:cubicBezTo>
                <a:cubicBezTo>
                  <a:pt x="35257" y="21930"/>
                  <a:pt x="36487" y="22972"/>
                  <a:pt x="37820" y="23652"/>
                </a:cubicBezTo>
                <a:cubicBezTo>
                  <a:pt x="39153" y="24333"/>
                  <a:pt x="40637" y="24768"/>
                  <a:pt x="41937" y="25498"/>
                </a:cubicBezTo>
                <a:cubicBezTo>
                  <a:pt x="43126" y="26170"/>
                  <a:pt x="44225" y="27339"/>
                  <a:pt x="43876" y="28548"/>
                </a:cubicBezTo>
                <a:cubicBezTo>
                  <a:pt x="43753" y="28983"/>
                  <a:pt x="43454" y="29360"/>
                  <a:pt x="43138" y="29717"/>
                </a:cubicBezTo>
                <a:cubicBezTo>
                  <a:pt x="42068" y="30935"/>
                  <a:pt x="40817" y="32026"/>
                  <a:pt x="39419" y="32956"/>
                </a:cubicBezTo>
                <a:cubicBezTo>
                  <a:pt x="38127" y="33818"/>
                  <a:pt x="36598" y="34670"/>
                  <a:pt x="36258" y="36073"/>
                </a:cubicBezTo>
                <a:cubicBezTo>
                  <a:pt x="36081" y="36782"/>
                  <a:pt x="36249" y="37541"/>
                  <a:pt x="36020" y="38238"/>
                </a:cubicBezTo>
                <a:cubicBezTo>
                  <a:pt x="35729" y="39120"/>
                  <a:pt x="34831" y="39763"/>
                  <a:pt x="33851" y="40050"/>
                </a:cubicBezTo>
                <a:cubicBezTo>
                  <a:pt x="33203" y="40241"/>
                  <a:pt x="32520" y="40299"/>
                  <a:pt x="31833" y="40299"/>
                </a:cubicBezTo>
                <a:cubicBezTo>
                  <a:pt x="31484" y="40299"/>
                  <a:pt x="31134" y="40284"/>
                  <a:pt x="30787" y="40264"/>
                </a:cubicBezTo>
                <a:cubicBezTo>
                  <a:pt x="28977" y="40157"/>
                  <a:pt x="27150" y="39909"/>
                  <a:pt x="25346" y="39909"/>
                </a:cubicBezTo>
                <a:cubicBezTo>
                  <a:pt x="24449" y="39909"/>
                  <a:pt x="23558" y="39970"/>
                  <a:pt x="22677" y="40141"/>
                </a:cubicBezTo>
                <a:cubicBezTo>
                  <a:pt x="20766" y="40510"/>
                  <a:pt x="18892" y="41609"/>
                  <a:pt x="18014" y="43089"/>
                </a:cubicBezTo>
                <a:lnTo>
                  <a:pt x="44446" y="43089"/>
                </a:lnTo>
                <a:cubicBezTo>
                  <a:pt x="47768" y="41412"/>
                  <a:pt x="51401" y="40218"/>
                  <a:pt x="55173" y="39603"/>
                </a:cubicBezTo>
                <a:cubicBezTo>
                  <a:pt x="57990" y="39140"/>
                  <a:pt x="61566" y="39214"/>
                  <a:pt x="63571" y="37098"/>
                </a:cubicBezTo>
                <a:cubicBezTo>
                  <a:pt x="64535" y="36077"/>
                  <a:pt x="65068" y="34597"/>
                  <a:pt x="64272" y="33371"/>
                </a:cubicBezTo>
                <a:cubicBezTo>
                  <a:pt x="63547" y="32251"/>
                  <a:pt x="62091" y="31767"/>
                  <a:pt x="60955" y="31050"/>
                </a:cubicBezTo>
                <a:cubicBezTo>
                  <a:pt x="59315" y="30008"/>
                  <a:pt x="58228" y="27999"/>
                  <a:pt x="60205" y="26748"/>
                </a:cubicBezTo>
                <a:cubicBezTo>
                  <a:pt x="61078" y="26195"/>
                  <a:pt x="62218" y="25949"/>
                  <a:pt x="62952" y="25227"/>
                </a:cubicBezTo>
                <a:cubicBezTo>
                  <a:pt x="64293" y="23898"/>
                  <a:pt x="62919" y="22156"/>
                  <a:pt x="61591" y="21352"/>
                </a:cubicBezTo>
                <a:cubicBezTo>
                  <a:pt x="59577" y="20130"/>
                  <a:pt x="56764" y="19466"/>
                  <a:pt x="56424" y="16956"/>
                </a:cubicBezTo>
                <a:cubicBezTo>
                  <a:pt x="56116" y="14676"/>
                  <a:pt x="57851" y="12774"/>
                  <a:pt x="59905" y="11621"/>
                </a:cubicBezTo>
                <a:cubicBezTo>
                  <a:pt x="63374" y="9673"/>
                  <a:pt x="67611" y="8778"/>
                  <a:pt x="71780" y="8778"/>
                </a:cubicBezTo>
                <a:cubicBezTo>
                  <a:pt x="72358" y="8778"/>
                  <a:pt x="72934" y="8795"/>
                  <a:pt x="73507" y="8829"/>
                </a:cubicBezTo>
                <a:lnTo>
                  <a:pt x="73507" y="890"/>
                </a:lnTo>
                <a:cubicBezTo>
                  <a:pt x="73507" y="402"/>
                  <a:pt x="73060" y="1"/>
                  <a:pt x="72502" y="1"/>
                </a:cubicBezTo>
                <a:close/>
              </a:path>
            </a:pathLst>
          </a:custGeom>
          <a:gradFill>
            <a:gsLst>
              <a:gs pos="0">
                <a:srgbClr val="131263">
                  <a:alpha val="21176"/>
                </a:srgbClr>
              </a:gs>
              <a:gs pos="100000">
                <a:srgbClr val="0C0C33">
                  <a:alpha val="21176"/>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 name="Google Shape;76;p52"/>
          <p:cNvPicPr preferRelativeResize="0"/>
          <p:nvPr/>
        </p:nvPicPr>
        <p:blipFill rotWithShape="1">
          <a:blip r:embed="rId2">
            <a:alphaModFix/>
          </a:blip>
          <a:srcRect b="0" l="0" r="0" t="0"/>
          <a:stretch/>
        </p:blipFill>
        <p:spPr>
          <a:xfrm>
            <a:off x="-53325" y="-128354"/>
            <a:ext cx="9251902" cy="5486482"/>
          </a:xfrm>
          <a:prstGeom prst="rect">
            <a:avLst/>
          </a:prstGeom>
          <a:noFill/>
          <a:ln>
            <a:noFill/>
          </a:ln>
        </p:spPr>
      </p:pic>
      <p:sp>
        <p:nvSpPr>
          <p:cNvPr id="77" name="Google Shape;77;p52"/>
          <p:cNvSpPr txBox="1"/>
          <p:nvPr>
            <p:ph type="title"/>
          </p:nvPr>
        </p:nvSpPr>
        <p:spPr>
          <a:xfrm>
            <a:off x="568875" y="1560788"/>
            <a:ext cx="4622400" cy="1317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F0F4B"/>
              </a:buClr>
              <a:buSzPts val="4800"/>
              <a:buNone/>
              <a:defRPr sz="4800">
                <a:solidFill>
                  <a:srgbClr val="0F0F4B"/>
                </a:solidFill>
              </a:defRPr>
            </a:lvl1pPr>
            <a:lvl2pPr lvl="1" algn="l">
              <a:lnSpc>
                <a:spcPct val="100000"/>
              </a:lnSpc>
              <a:spcBef>
                <a:spcPts val="0"/>
              </a:spcBef>
              <a:spcAft>
                <a:spcPts val="0"/>
              </a:spcAft>
              <a:buClr>
                <a:srgbClr val="0F0F4B"/>
              </a:buClr>
              <a:buSzPts val="2800"/>
              <a:buNone/>
              <a:defRPr>
                <a:solidFill>
                  <a:srgbClr val="0F0F4B"/>
                </a:solidFill>
              </a:defRPr>
            </a:lvl2pPr>
            <a:lvl3pPr lvl="2" algn="l">
              <a:lnSpc>
                <a:spcPct val="100000"/>
              </a:lnSpc>
              <a:spcBef>
                <a:spcPts val="0"/>
              </a:spcBef>
              <a:spcAft>
                <a:spcPts val="0"/>
              </a:spcAft>
              <a:buClr>
                <a:srgbClr val="0F0F4B"/>
              </a:buClr>
              <a:buSzPts val="2800"/>
              <a:buNone/>
              <a:defRPr>
                <a:solidFill>
                  <a:srgbClr val="0F0F4B"/>
                </a:solidFill>
              </a:defRPr>
            </a:lvl3pPr>
            <a:lvl4pPr lvl="3" algn="l">
              <a:lnSpc>
                <a:spcPct val="100000"/>
              </a:lnSpc>
              <a:spcBef>
                <a:spcPts val="0"/>
              </a:spcBef>
              <a:spcAft>
                <a:spcPts val="0"/>
              </a:spcAft>
              <a:buClr>
                <a:srgbClr val="0F0F4B"/>
              </a:buClr>
              <a:buSzPts val="2800"/>
              <a:buNone/>
              <a:defRPr>
                <a:solidFill>
                  <a:srgbClr val="0F0F4B"/>
                </a:solidFill>
              </a:defRPr>
            </a:lvl4pPr>
            <a:lvl5pPr lvl="4" algn="l">
              <a:lnSpc>
                <a:spcPct val="100000"/>
              </a:lnSpc>
              <a:spcBef>
                <a:spcPts val="0"/>
              </a:spcBef>
              <a:spcAft>
                <a:spcPts val="0"/>
              </a:spcAft>
              <a:buClr>
                <a:srgbClr val="0F0F4B"/>
              </a:buClr>
              <a:buSzPts val="2800"/>
              <a:buNone/>
              <a:defRPr>
                <a:solidFill>
                  <a:srgbClr val="0F0F4B"/>
                </a:solidFill>
              </a:defRPr>
            </a:lvl5pPr>
            <a:lvl6pPr lvl="5" algn="l">
              <a:lnSpc>
                <a:spcPct val="100000"/>
              </a:lnSpc>
              <a:spcBef>
                <a:spcPts val="0"/>
              </a:spcBef>
              <a:spcAft>
                <a:spcPts val="0"/>
              </a:spcAft>
              <a:buClr>
                <a:srgbClr val="0F0F4B"/>
              </a:buClr>
              <a:buSzPts val="2800"/>
              <a:buNone/>
              <a:defRPr>
                <a:solidFill>
                  <a:srgbClr val="0F0F4B"/>
                </a:solidFill>
              </a:defRPr>
            </a:lvl6pPr>
            <a:lvl7pPr lvl="6" algn="l">
              <a:lnSpc>
                <a:spcPct val="100000"/>
              </a:lnSpc>
              <a:spcBef>
                <a:spcPts val="0"/>
              </a:spcBef>
              <a:spcAft>
                <a:spcPts val="0"/>
              </a:spcAft>
              <a:buClr>
                <a:srgbClr val="0F0F4B"/>
              </a:buClr>
              <a:buSzPts val="2800"/>
              <a:buNone/>
              <a:defRPr>
                <a:solidFill>
                  <a:srgbClr val="0F0F4B"/>
                </a:solidFill>
              </a:defRPr>
            </a:lvl7pPr>
            <a:lvl8pPr lvl="7" algn="l">
              <a:lnSpc>
                <a:spcPct val="100000"/>
              </a:lnSpc>
              <a:spcBef>
                <a:spcPts val="0"/>
              </a:spcBef>
              <a:spcAft>
                <a:spcPts val="0"/>
              </a:spcAft>
              <a:buClr>
                <a:srgbClr val="0F0F4B"/>
              </a:buClr>
              <a:buSzPts val="2800"/>
              <a:buNone/>
              <a:defRPr>
                <a:solidFill>
                  <a:srgbClr val="0F0F4B"/>
                </a:solidFill>
              </a:defRPr>
            </a:lvl8pPr>
            <a:lvl9pPr lvl="8" algn="l">
              <a:lnSpc>
                <a:spcPct val="100000"/>
              </a:lnSpc>
              <a:spcBef>
                <a:spcPts val="0"/>
              </a:spcBef>
              <a:spcAft>
                <a:spcPts val="0"/>
              </a:spcAft>
              <a:buClr>
                <a:srgbClr val="0F0F4B"/>
              </a:buClr>
              <a:buSzPts val="2800"/>
              <a:buNone/>
              <a:defRPr>
                <a:solidFill>
                  <a:srgbClr val="0F0F4B"/>
                </a:solidFill>
              </a:defRPr>
            </a:lvl9pPr>
          </a:lstStyle>
          <a:p/>
        </p:txBody>
      </p:sp>
      <p:sp>
        <p:nvSpPr>
          <p:cNvPr id="78" name="Google Shape;78;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79" name="Google Shape;79;p52"/>
          <p:cNvSpPr txBox="1"/>
          <p:nvPr>
            <p:ph idx="1" type="subTitle"/>
          </p:nvPr>
        </p:nvSpPr>
        <p:spPr>
          <a:xfrm>
            <a:off x="1047750" y="3297863"/>
            <a:ext cx="3157500" cy="761100"/>
          </a:xfrm>
          <a:prstGeom prst="rect">
            <a:avLst/>
          </a:prstGeom>
          <a:noFill/>
          <a:ln>
            <a:noFill/>
          </a:ln>
        </p:spPr>
        <p:txBody>
          <a:bodyPr anchorCtr="0" anchor="t" bIns="91425" lIns="90000" spcFirstLastPara="1" rIns="91425" wrap="square" tIns="91425">
            <a:noAutofit/>
          </a:bodyPr>
          <a:lstStyle>
            <a:lvl1pPr lvl="0" algn="r">
              <a:lnSpc>
                <a:spcPct val="100000"/>
              </a:lnSpc>
              <a:spcBef>
                <a:spcPts val="0"/>
              </a:spcBef>
              <a:spcAft>
                <a:spcPts val="0"/>
              </a:spcAft>
              <a:buClr>
                <a:srgbClr val="0F0F4B"/>
              </a:buClr>
              <a:buSzPts val="1200"/>
              <a:buNone/>
              <a:defRPr>
                <a:solidFill>
                  <a:srgbClr val="0F0F4B"/>
                </a:solidFill>
              </a:defRPr>
            </a:lvl1pPr>
            <a:lvl2pPr lvl="1" algn="r">
              <a:lnSpc>
                <a:spcPct val="100000"/>
              </a:lnSpc>
              <a:spcBef>
                <a:spcPts val="0"/>
              </a:spcBef>
              <a:spcAft>
                <a:spcPts val="0"/>
              </a:spcAft>
              <a:buClr>
                <a:srgbClr val="0F0F4B"/>
              </a:buClr>
              <a:buSzPts val="1800"/>
              <a:buNone/>
              <a:defRPr sz="1800">
                <a:solidFill>
                  <a:srgbClr val="0F0F4B"/>
                </a:solidFill>
              </a:defRPr>
            </a:lvl2pPr>
            <a:lvl3pPr lvl="2" algn="r">
              <a:lnSpc>
                <a:spcPct val="100000"/>
              </a:lnSpc>
              <a:spcBef>
                <a:spcPts val="0"/>
              </a:spcBef>
              <a:spcAft>
                <a:spcPts val="0"/>
              </a:spcAft>
              <a:buClr>
                <a:srgbClr val="0F0F4B"/>
              </a:buClr>
              <a:buSzPts val="1800"/>
              <a:buNone/>
              <a:defRPr sz="1800">
                <a:solidFill>
                  <a:srgbClr val="0F0F4B"/>
                </a:solidFill>
              </a:defRPr>
            </a:lvl3pPr>
            <a:lvl4pPr lvl="3" algn="r">
              <a:lnSpc>
                <a:spcPct val="100000"/>
              </a:lnSpc>
              <a:spcBef>
                <a:spcPts val="0"/>
              </a:spcBef>
              <a:spcAft>
                <a:spcPts val="0"/>
              </a:spcAft>
              <a:buClr>
                <a:srgbClr val="0F0F4B"/>
              </a:buClr>
              <a:buSzPts val="1800"/>
              <a:buNone/>
              <a:defRPr sz="1800">
                <a:solidFill>
                  <a:srgbClr val="0F0F4B"/>
                </a:solidFill>
              </a:defRPr>
            </a:lvl4pPr>
            <a:lvl5pPr lvl="4" algn="r">
              <a:lnSpc>
                <a:spcPct val="100000"/>
              </a:lnSpc>
              <a:spcBef>
                <a:spcPts val="0"/>
              </a:spcBef>
              <a:spcAft>
                <a:spcPts val="0"/>
              </a:spcAft>
              <a:buClr>
                <a:srgbClr val="0F0F4B"/>
              </a:buClr>
              <a:buSzPts val="1800"/>
              <a:buNone/>
              <a:defRPr sz="1800">
                <a:solidFill>
                  <a:srgbClr val="0F0F4B"/>
                </a:solidFill>
              </a:defRPr>
            </a:lvl5pPr>
            <a:lvl6pPr lvl="5" algn="r">
              <a:lnSpc>
                <a:spcPct val="100000"/>
              </a:lnSpc>
              <a:spcBef>
                <a:spcPts val="0"/>
              </a:spcBef>
              <a:spcAft>
                <a:spcPts val="0"/>
              </a:spcAft>
              <a:buClr>
                <a:srgbClr val="0F0F4B"/>
              </a:buClr>
              <a:buSzPts val="1800"/>
              <a:buNone/>
              <a:defRPr sz="1800">
                <a:solidFill>
                  <a:srgbClr val="0F0F4B"/>
                </a:solidFill>
              </a:defRPr>
            </a:lvl6pPr>
            <a:lvl7pPr lvl="6" algn="r">
              <a:lnSpc>
                <a:spcPct val="100000"/>
              </a:lnSpc>
              <a:spcBef>
                <a:spcPts val="0"/>
              </a:spcBef>
              <a:spcAft>
                <a:spcPts val="0"/>
              </a:spcAft>
              <a:buClr>
                <a:srgbClr val="0F0F4B"/>
              </a:buClr>
              <a:buSzPts val="1800"/>
              <a:buNone/>
              <a:defRPr sz="1800">
                <a:solidFill>
                  <a:srgbClr val="0F0F4B"/>
                </a:solidFill>
              </a:defRPr>
            </a:lvl7pPr>
            <a:lvl8pPr lvl="7" algn="r">
              <a:lnSpc>
                <a:spcPct val="100000"/>
              </a:lnSpc>
              <a:spcBef>
                <a:spcPts val="0"/>
              </a:spcBef>
              <a:spcAft>
                <a:spcPts val="0"/>
              </a:spcAft>
              <a:buClr>
                <a:srgbClr val="0F0F4B"/>
              </a:buClr>
              <a:buSzPts val="1800"/>
              <a:buNone/>
              <a:defRPr sz="1800">
                <a:solidFill>
                  <a:srgbClr val="0F0F4B"/>
                </a:solidFill>
              </a:defRPr>
            </a:lvl8pPr>
            <a:lvl9pPr lvl="8" algn="r">
              <a:lnSpc>
                <a:spcPct val="100000"/>
              </a:lnSpc>
              <a:spcBef>
                <a:spcPts val="0"/>
              </a:spcBef>
              <a:spcAft>
                <a:spcPts val="0"/>
              </a:spcAft>
              <a:buClr>
                <a:srgbClr val="0F0F4B"/>
              </a:buClr>
              <a:buSzPts val="1800"/>
              <a:buNone/>
              <a:defRPr sz="1800">
                <a:solidFill>
                  <a:srgbClr val="0F0F4B"/>
                </a:solidFill>
              </a:defRPr>
            </a:lvl9pPr>
          </a:lstStyle>
          <a:p/>
        </p:txBody>
      </p:sp>
    </p:spTree>
  </p:cSld>
  <p:clrMapOvr>
    <a:masterClrMapping/>
  </p:clrMapOvr>
  <p:extLst>
    <p:ext uri="{DCECCB84-F9BA-43D5-87BE-67443E8EF086}">
      <p15:sldGuideLst>
        <p15:guide id="1" orient="horz" pos="2232">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80" name="Shape 80"/>
        <p:cNvGrpSpPr/>
        <p:nvPr/>
      </p:nvGrpSpPr>
      <p:grpSpPr>
        <a:xfrm>
          <a:off x="0" y="0"/>
          <a:ext cx="0" cy="0"/>
          <a:chOff x="0" y="0"/>
          <a:chExt cx="0" cy="0"/>
        </a:xfrm>
      </p:grpSpPr>
      <p:sp>
        <p:nvSpPr>
          <p:cNvPr id="81" name="Google Shape;81;p53"/>
          <p:cNvSpPr/>
          <p:nvPr/>
        </p:nvSpPr>
        <p:spPr>
          <a:xfrm rot="9891484">
            <a:off x="5499482" y="125560"/>
            <a:ext cx="3427962" cy="1114515"/>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3"/>
          <p:cNvSpPr/>
          <p:nvPr/>
        </p:nvSpPr>
        <p:spPr>
          <a:xfrm rot="10800000">
            <a:off x="-32397" y="-25784"/>
            <a:ext cx="4256182" cy="3095486"/>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3"/>
          <p:cNvSpPr/>
          <p:nvPr/>
        </p:nvSpPr>
        <p:spPr>
          <a:xfrm flipH="1">
            <a:off x="2" y="3200676"/>
            <a:ext cx="2703264" cy="1965929"/>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53"/>
          <p:cNvSpPr/>
          <p:nvPr/>
        </p:nvSpPr>
        <p:spPr>
          <a:xfrm flipH="1" rot="10800000">
            <a:off x="-70773" y="-37318"/>
            <a:ext cx="1967094" cy="1440259"/>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3"/>
          <p:cNvSpPr/>
          <p:nvPr/>
        </p:nvSpPr>
        <p:spPr>
          <a:xfrm flipH="1" rot="-9044995">
            <a:off x="1796052" y="970"/>
            <a:ext cx="1673997" cy="76814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3"/>
          <p:cNvSpPr/>
          <p:nvPr/>
        </p:nvSpPr>
        <p:spPr>
          <a:xfrm>
            <a:off x="4934066" y="2071120"/>
            <a:ext cx="4256182" cy="3095486"/>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3"/>
          <p:cNvSpPr/>
          <p:nvPr/>
        </p:nvSpPr>
        <p:spPr>
          <a:xfrm flipH="1" rot="10800000">
            <a:off x="6628810" y="-37409"/>
            <a:ext cx="2543430" cy="1849882"/>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3"/>
          <p:cNvSpPr/>
          <p:nvPr/>
        </p:nvSpPr>
        <p:spPr>
          <a:xfrm flipH="1">
            <a:off x="7491413" y="5052215"/>
            <a:ext cx="894104" cy="108024"/>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53"/>
          <p:cNvSpPr/>
          <p:nvPr/>
        </p:nvSpPr>
        <p:spPr>
          <a:xfrm flipH="1">
            <a:off x="7221306" y="3726332"/>
            <a:ext cx="1967094" cy="1440259"/>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53"/>
          <p:cNvSpPr/>
          <p:nvPr/>
        </p:nvSpPr>
        <p:spPr>
          <a:xfrm flipH="1" rot="1755005">
            <a:off x="5640720" y="4360163"/>
            <a:ext cx="1673997" cy="76814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 name="Google Shape;91;p53"/>
          <p:cNvPicPr preferRelativeResize="0"/>
          <p:nvPr/>
        </p:nvPicPr>
        <p:blipFill rotWithShape="1">
          <a:blip r:embed="rId2">
            <a:alphaModFix/>
          </a:blip>
          <a:srcRect b="0" l="0" r="0" t="0"/>
          <a:stretch/>
        </p:blipFill>
        <p:spPr>
          <a:xfrm>
            <a:off x="-12" y="-302791"/>
            <a:ext cx="9251902" cy="5486482"/>
          </a:xfrm>
          <a:prstGeom prst="rect">
            <a:avLst/>
          </a:prstGeom>
          <a:noFill/>
          <a:ln>
            <a:noFill/>
          </a:ln>
        </p:spPr>
      </p:pic>
      <p:sp>
        <p:nvSpPr>
          <p:cNvPr id="92" name="Google Shape;92;p53"/>
          <p:cNvSpPr/>
          <p:nvPr/>
        </p:nvSpPr>
        <p:spPr>
          <a:xfrm>
            <a:off x="715975" y="2228952"/>
            <a:ext cx="8456285" cy="1012259"/>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3"/>
          <p:cNvSpPr/>
          <p:nvPr/>
        </p:nvSpPr>
        <p:spPr>
          <a:xfrm flipH="1" rot="10800000">
            <a:off x="732110" y="-30966"/>
            <a:ext cx="894104" cy="108024"/>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3"/>
          <p:cNvSpPr txBox="1"/>
          <p:nvPr>
            <p:ph type="title"/>
          </p:nvPr>
        </p:nvSpPr>
        <p:spPr>
          <a:xfrm>
            <a:off x="1299900" y="1560788"/>
            <a:ext cx="4622400" cy="1317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F0F4B"/>
              </a:buClr>
              <a:buSzPts val="4800"/>
              <a:buNone/>
              <a:defRPr sz="4800">
                <a:solidFill>
                  <a:srgbClr val="0F0F4B"/>
                </a:solidFill>
              </a:defRPr>
            </a:lvl1pPr>
            <a:lvl2pPr lvl="1" algn="l">
              <a:lnSpc>
                <a:spcPct val="100000"/>
              </a:lnSpc>
              <a:spcBef>
                <a:spcPts val="0"/>
              </a:spcBef>
              <a:spcAft>
                <a:spcPts val="0"/>
              </a:spcAft>
              <a:buClr>
                <a:srgbClr val="0F0F4B"/>
              </a:buClr>
              <a:buSzPts val="2800"/>
              <a:buNone/>
              <a:defRPr>
                <a:solidFill>
                  <a:srgbClr val="0F0F4B"/>
                </a:solidFill>
              </a:defRPr>
            </a:lvl2pPr>
            <a:lvl3pPr lvl="2" algn="l">
              <a:lnSpc>
                <a:spcPct val="100000"/>
              </a:lnSpc>
              <a:spcBef>
                <a:spcPts val="0"/>
              </a:spcBef>
              <a:spcAft>
                <a:spcPts val="0"/>
              </a:spcAft>
              <a:buClr>
                <a:srgbClr val="0F0F4B"/>
              </a:buClr>
              <a:buSzPts val="2800"/>
              <a:buNone/>
              <a:defRPr>
                <a:solidFill>
                  <a:srgbClr val="0F0F4B"/>
                </a:solidFill>
              </a:defRPr>
            </a:lvl3pPr>
            <a:lvl4pPr lvl="3" algn="l">
              <a:lnSpc>
                <a:spcPct val="100000"/>
              </a:lnSpc>
              <a:spcBef>
                <a:spcPts val="0"/>
              </a:spcBef>
              <a:spcAft>
                <a:spcPts val="0"/>
              </a:spcAft>
              <a:buClr>
                <a:srgbClr val="0F0F4B"/>
              </a:buClr>
              <a:buSzPts val="2800"/>
              <a:buNone/>
              <a:defRPr>
                <a:solidFill>
                  <a:srgbClr val="0F0F4B"/>
                </a:solidFill>
              </a:defRPr>
            </a:lvl4pPr>
            <a:lvl5pPr lvl="4" algn="l">
              <a:lnSpc>
                <a:spcPct val="100000"/>
              </a:lnSpc>
              <a:spcBef>
                <a:spcPts val="0"/>
              </a:spcBef>
              <a:spcAft>
                <a:spcPts val="0"/>
              </a:spcAft>
              <a:buClr>
                <a:srgbClr val="0F0F4B"/>
              </a:buClr>
              <a:buSzPts val="2800"/>
              <a:buNone/>
              <a:defRPr>
                <a:solidFill>
                  <a:srgbClr val="0F0F4B"/>
                </a:solidFill>
              </a:defRPr>
            </a:lvl5pPr>
            <a:lvl6pPr lvl="5" algn="l">
              <a:lnSpc>
                <a:spcPct val="100000"/>
              </a:lnSpc>
              <a:spcBef>
                <a:spcPts val="0"/>
              </a:spcBef>
              <a:spcAft>
                <a:spcPts val="0"/>
              </a:spcAft>
              <a:buClr>
                <a:srgbClr val="0F0F4B"/>
              </a:buClr>
              <a:buSzPts val="2800"/>
              <a:buNone/>
              <a:defRPr>
                <a:solidFill>
                  <a:srgbClr val="0F0F4B"/>
                </a:solidFill>
              </a:defRPr>
            </a:lvl6pPr>
            <a:lvl7pPr lvl="6" algn="l">
              <a:lnSpc>
                <a:spcPct val="100000"/>
              </a:lnSpc>
              <a:spcBef>
                <a:spcPts val="0"/>
              </a:spcBef>
              <a:spcAft>
                <a:spcPts val="0"/>
              </a:spcAft>
              <a:buClr>
                <a:srgbClr val="0F0F4B"/>
              </a:buClr>
              <a:buSzPts val="2800"/>
              <a:buNone/>
              <a:defRPr>
                <a:solidFill>
                  <a:srgbClr val="0F0F4B"/>
                </a:solidFill>
              </a:defRPr>
            </a:lvl7pPr>
            <a:lvl8pPr lvl="7" algn="l">
              <a:lnSpc>
                <a:spcPct val="100000"/>
              </a:lnSpc>
              <a:spcBef>
                <a:spcPts val="0"/>
              </a:spcBef>
              <a:spcAft>
                <a:spcPts val="0"/>
              </a:spcAft>
              <a:buClr>
                <a:srgbClr val="0F0F4B"/>
              </a:buClr>
              <a:buSzPts val="2800"/>
              <a:buNone/>
              <a:defRPr>
                <a:solidFill>
                  <a:srgbClr val="0F0F4B"/>
                </a:solidFill>
              </a:defRPr>
            </a:lvl8pPr>
            <a:lvl9pPr lvl="8" algn="l">
              <a:lnSpc>
                <a:spcPct val="100000"/>
              </a:lnSpc>
              <a:spcBef>
                <a:spcPts val="0"/>
              </a:spcBef>
              <a:spcAft>
                <a:spcPts val="0"/>
              </a:spcAft>
              <a:buClr>
                <a:srgbClr val="0F0F4B"/>
              </a:buClr>
              <a:buSzPts val="2800"/>
              <a:buNone/>
              <a:defRPr>
                <a:solidFill>
                  <a:srgbClr val="0F0F4B"/>
                </a:solidFill>
              </a:defRPr>
            </a:lvl9pPr>
          </a:lstStyle>
          <a:p/>
        </p:txBody>
      </p:sp>
      <p:sp>
        <p:nvSpPr>
          <p:cNvPr id="95" name="Google Shape;95;p53"/>
          <p:cNvSpPr txBox="1"/>
          <p:nvPr>
            <p:ph idx="1" type="subTitle"/>
          </p:nvPr>
        </p:nvSpPr>
        <p:spPr>
          <a:xfrm>
            <a:off x="1778775" y="3297863"/>
            <a:ext cx="3157500" cy="761100"/>
          </a:xfrm>
          <a:prstGeom prst="rect">
            <a:avLst/>
          </a:prstGeom>
          <a:noFill/>
          <a:ln>
            <a:noFill/>
          </a:ln>
        </p:spPr>
        <p:txBody>
          <a:bodyPr anchorCtr="0" anchor="t" bIns="91425" lIns="90000" spcFirstLastPara="1" rIns="91425" wrap="square" tIns="91425">
            <a:noAutofit/>
          </a:bodyPr>
          <a:lstStyle>
            <a:lvl1pPr lvl="0" algn="r">
              <a:lnSpc>
                <a:spcPct val="100000"/>
              </a:lnSpc>
              <a:spcBef>
                <a:spcPts val="0"/>
              </a:spcBef>
              <a:spcAft>
                <a:spcPts val="0"/>
              </a:spcAft>
              <a:buClr>
                <a:srgbClr val="0F0F4B"/>
              </a:buClr>
              <a:buSzPts val="1200"/>
              <a:buNone/>
              <a:defRPr>
                <a:solidFill>
                  <a:srgbClr val="0F0F4B"/>
                </a:solidFill>
              </a:defRPr>
            </a:lvl1pPr>
            <a:lvl2pPr lvl="1" algn="r">
              <a:lnSpc>
                <a:spcPct val="100000"/>
              </a:lnSpc>
              <a:spcBef>
                <a:spcPts val="0"/>
              </a:spcBef>
              <a:spcAft>
                <a:spcPts val="0"/>
              </a:spcAft>
              <a:buClr>
                <a:srgbClr val="0F0F4B"/>
              </a:buClr>
              <a:buSzPts val="1800"/>
              <a:buNone/>
              <a:defRPr sz="1800">
                <a:solidFill>
                  <a:srgbClr val="0F0F4B"/>
                </a:solidFill>
              </a:defRPr>
            </a:lvl2pPr>
            <a:lvl3pPr lvl="2" algn="r">
              <a:lnSpc>
                <a:spcPct val="100000"/>
              </a:lnSpc>
              <a:spcBef>
                <a:spcPts val="0"/>
              </a:spcBef>
              <a:spcAft>
                <a:spcPts val="0"/>
              </a:spcAft>
              <a:buClr>
                <a:srgbClr val="0F0F4B"/>
              </a:buClr>
              <a:buSzPts val="1800"/>
              <a:buNone/>
              <a:defRPr sz="1800">
                <a:solidFill>
                  <a:srgbClr val="0F0F4B"/>
                </a:solidFill>
              </a:defRPr>
            </a:lvl3pPr>
            <a:lvl4pPr lvl="3" algn="r">
              <a:lnSpc>
                <a:spcPct val="100000"/>
              </a:lnSpc>
              <a:spcBef>
                <a:spcPts val="0"/>
              </a:spcBef>
              <a:spcAft>
                <a:spcPts val="0"/>
              </a:spcAft>
              <a:buClr>
                <a:srgbClr val="0F0F4B"/>
              </a:buClr>
              <a:buSzPts val="1800"/>
              <a:buNone/>
              <a:defRPr sz="1800">
                <a:solidFill>
                  <a:srgbClr val="0F0F4B"/>
                </a:solidFill>
              </a:defRPr>
            </a:lvl4pPr>
            <a:lvl5pPr lvl="4" algn="r">
              <a:lnSpc>
                <a:spcPct val="100000"/>
              </a:lnSpc>
              <a:spcBef>
                <a:spcPts val="0"/>
              </a:spcBef>
              <a:spcAft>
                <a:spcPts val="0"/>
              </a:spcAft>
              <a:buClr>
                <a:srgbClr val="0F0F4B"/>
              </a:buClr>
              <a:buSzPts val="1800"/>
              <a:buNone/>
              <a:defRPr sz="1800">
                <a:solidFill>
                  <a:srgbClr val="0F0F4B"/>
                </a:solidFill>
              </a:defRPr>
            </a:lvl5pPr>
            <a:lvl6pPr lvl="5" algn="r">
              <a:lnSpc>
                <a:spcPct val="100000"/>
              </a:lnSpc>
              <a:spcBef>
                <a:spcPts val="0"/>
              </a:spcBef>
              <a:spcAft>
                <a:spcPts val="0"/>
              </a:spcAft>
              <a:buClr>
                <a:srgbClr val="0F0F4B"/>
              </a:buClr>
              <a:buSzPts val="1800"/>
              <a:buNone/>
              <a:defRPr sz="1800">
                <a:solidFill>
                  <a:srgbClr val="0F0F4B"/>
                </a:solidFill>
              </a:defRPr>
            </a:lvl6pPr>
            <a:lvl7pPr lvl="6" algn="r">
              <a:lnSpc>
                <a:spcPct val="100000"/>
              </a:lnSpc>
              <a:spcBef>
                <a:spcPts val="0"/>
              </a:spcBef>
              <a:spcAft>
                <a:spcPts val="0"/>
              </a:spcAft>
              <a:buClr>
                <a:srgbClr val="0F0F4B"/>
              </a:buClr>
              <a:buSzPts val="1800"/>
              <a:buNone/>
              <a:defRPr sz="1800">
                <a:solidFill>
                  <a:srgbClr val="0F0F4B"/>
                </a:solidFill>
              </a:defRPr>
            </a:lvl7pPr>
            <a:lvl8pPr lvl="7" algn="r">
              <a:lnSpc>
                <a:spcPct val="100000"/>
              </a:lnSpc>
              <a:spcBef>
                <a:spcPts val="0"/>
              </a:spcBef>
              <a:spcAft>
                <a:spcPts val="0"/>
              </a:spcAft>
              <a:buClr>
                <a:srgbClr val="0F0F4B"/>
              </a:buClr>
              <a:buSzPts val="1800"/>
              <a:buNone/>
              <a:defRPr sz="1800">
                <a:solidFill>
                  <a:srgbClr val="0F0F4B"/>
                </a:solidFill>
              </a:defRPr>
            </a:lvl8pPr>
            <a:lvl9pPr lvl="8" algn="r">
              <a:lnSpc>
                <a:spcPct val="100000"/>
              </a:lnSpc>
              <a:spcBef>
                <a:spcPts val="0"/>
              </a:spcBef>
              <a:spcAft>
                <a:spcPts val="0"/>
              </a:spcAft>
              <a:buClr>
                <a:srgbClr val="0F0F4B"/>
              </a:buClr>
              <a:buSzPts val="1800"/>
              <a:buNone/>
              <a:defRPr sz="1800">
                <a:solidFill>
                  <a:srgbClr val="0F0F4B"/>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twoColTx">
  <p:cSld name="TITLE_AND_TWO_COLUMNS">
    <p:spTree>
      <p:nvGrpSpPr>
        <p:cNvPr id="96" name="Shape 96"/>
        <p:cNvGrpSpPr/>
        <p:nvPr/>
      </p:nvGrpSpPr>
      <p:grpSpPr>
        <a:xfrm>
          <a:off x="0" y="0"/>
          <a:ext cx="0" cy="0"/>
          <a:chOff x="0" y="0"/>
          <a:chExt cx="0" cy="0"/>
        </a:xfrm>
      </p:grpSpPr>
      <p:sp>
        <p:nvSpPr>
          <p:cNvPr id="97" name="Google Shape;97;p54"/>
          <p:cNvSpPr/>
          <p:nvPr/>
        </p:nvSpPr>
        <p:spPr>
          <a:xfrm>
            <a:off x="-314400" y="22016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4"/>
          <p:cNvSpPr/>
          <p:nvPr/>
        </p:nvSpPr>
        <p:spPr>
          <a:xfrm flipH="1">
            <a:off x="3734850" y="22016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4"/>
          <p:cNvSpPr/>
          <p:nvPr/>
        </p:nvSpPr>
        <p:spPr>
          <a:xfrm flipH="1">
            <a:off x="-91009" y="-47625"/>
            <a:ext cx="9449141" cy="5238761"/>
          </a:xfrm>
          <a:custGeom>
            <a:rect b="b" l="l" r="r" t="t"/>
            <a:pathLst>
              <a:path extrusionOk="0" h="43089" w="73507">
                <a:moveTo>
                  <a:pt x="1001" y="1"/>
                </a:moveTo>
                <a:cubicBezTo>
                  <a:pt x="448" y="1"/>
                  <a:pt x="1" y="398"/>
                  <a:pt x="1" y="890"/>
                </a:cubicBezTo>
                <a:lnTo>
                  <a:pt x="1" y="6332"/>
                </a:lnTo>
                <a:cubicBezTo>
                  <a:pt x="357" y="6725"/>
                  <a:pt x="759" y="7090"/>
                  <a:pt x="1198" y="7410"/>
                </a:cubicBezTo>
                <a:cubicBezTo>
                  <a:pt x="3256" y="8915"/>
                  <a:pt x="5946" y="9584"/>
                  <a:pt x="8599" y="9850"/>
                </a:cubicBezTo>
                <a:cubicBezTo>
                  <a:pt x="9758" y="9966"/>
                  <a:pt x="10920" y="10012"/>
                  <a:pt x="12084" y="10012"/>
                </a:cubicBezTo>
                <a:cubicBezTo>
                  <a:pt x="16890" y="10012"/>
                  <a:pt x="21739" y="9219"/>
                  <a:pt x="26527" y="9219"/>
                </a:cubicBezTo>
                <a:cubicBezTo>
                  <a:pt x="28273" y="9219"/>
                  <a:pt x="30010" y="9325"/>
                  <a:pt x="31735" y="9612"/>
                </a:cubicBezTo>
                <a:cubicBezTo>
                  <a:pt x="33584" y="9920"/>
                  <a:pt x="35466" y="10477"/>
                  <a:pt x="36774" y="11679"/>
                </a:cubicBezTo>
                <a:cubicBezTo>
                  <a:pt x="37365" y="12220"/>
                  <a:pt x="37824" y="12925"/>
                  <a:pt x="37840" y="13676"/>
                </a:cubicBezTo>
                <a:cubicBezTo>
                  <a:pt x="37849" y="14299"/>
                  <a:pt x="37557" y="14894"/>
                  <a:pt x="37221" y="15435"/>
                </a:cubicBezTo>
                <a:cubicBezTo>
                  <a:pt x="36200" y="17079"/>
                  <a:pt x="34650" y="18732"/>
                  <a:pt x="34999" y="20581"/>
                </a:cubicBezTo>
                <a:cubicBezTo>
                  <a:pt x="35257" y="21930"/>
                  <a:pt x="36487" y="22972"/>
                  <a:pt x="37820" y="23652"/>
                </a:cubicBezTo>
                <a:cubicBezTo>
                  <a:pt x="39153" y="24333"/>
                  <a:pt x="40637" y="24768"/>
                  <a:pt x="41937" y="25498"/>
                </a:cubicBezTo>
                <a:cubicBezTo>
                  <a:pt x="43126" y="26170"/>
                  <a:pt x="44225" y="27339"/>
                  <a:pt x="43876" y="28548"/>
                </a:cubicBezTo>
                <a:cubicBezTo>
                  <a:pt x="43753" y="28983"/>
                  <a:pt x="43454" y="29360"/>
                  <a:pt x="43138" y="29717"/>
                </a:cubicBezTo>
                <a:cubicBezTo>
                  <a:pt x="42068" y="30935"/>
                  <a:pt x="40817" y="32026"/>
                  <a:pt x="39419" y="32956"/>
                </a:cubicBezTo>
                <a:cubicBezTo>
                  <a:pt x="38127" y="33818"/>
                  <a:pt x="36598" y="34670"/>
                  <a:pt x="36258" y="36073"/>
                </a:cubicBezTo>
                <a:cubicBezTo>
                  <a:pt x="36081" y="36782"/>
                  <a:pt x="36249" y="37541"/>
                  <a:pt x="36020" y="38238"/>
                </a:cubicBezTo>
                <a:cubicBezTo>
                  <a:pt x="35729" y="39120"/>
                  <a:pt x="34831" y="39763"/>
                  <a:pt x="33851" y="40050"/>
                </a:cubicBezTo>
                <a:cubicBezTo>
                  <a:pt x="33203" y="40241"/>
                  <a:pt x="32520" y="40299"/>
                  <a:pt x="31833" y="40299"/>
                </a:cubicBezTo>
                <a:cubicBezTo>
                  <a:pt x="31484" y="40299"/>
                  <a:pt x="31134" y="40284"/>
                  <a:pt x="30787" y="40264"/>
                </a:cubicBezTo>
                <a:cubicBezTo>
                  <a:pt x="28977" y="40157"/>
                  <a:pt x="27150" y="39909"/>
                  <a:pt x="25346" y="39909"/>
                </a:cubicBezTo>
                <a:cubicBezTo>
                  <a:pt x="24449" y="39909"/>
                  <a:pt x="23558" y="39970"/>
                  <a:pt x="22677" y="40141"/>
                </a:cubicBezTo>
                <a:cubicBezTo>
                  <a:pt x="20766" y="40510"/>
                  <a:pt x="18892" y="41609"/>
                  <a:pt x="18014" y="43089"/>
                </a:cubicBezTo>
                <a:lnTo>
                  <a:pt x="44446" y="43089"/>
                </a:lnTo>
                <a:cubicBezTo>
                  <a:pt x="47768" y="41412"/>
                  <a:pt x="51401" y="40218"/>
                  <a:pt x="55173" y="39603"/>
                </a:cubicBezTo>
                <a:cubicBezTo>
                  <a:pt x="57990" y="39140"/>
                  <a:pt x="61566" y="39214"/>
                  <a:pt x="63571" y="37098"/>
                </a:cubicBezTo>
                <a:cubicBezTo>
                  <a:pt x="64535" y="36077"/>
                  <a:pt x="65068" y="34597"/>
                  <a:pt x="64272" y="33371"/>
                </a:cubicBezTo>
                <a:cubicBezTo>
                  <a:pt x="63547" y="32251"/>
                  <a:pt x="62091" y="31767"/>
                  <a:pt x="60955" y="31050"/>
                </a:cubicBezTo>
                <a:cubicBezTo>
                  <a:pt x="59315" y="30008"/>
                  <a:pt x="58228" y="27999"/>
                  <a:pt x="60205" y="26748"/>
                </a:cubicBezTo>
                <a:cubicBezTo>
                  <a:pt x="61078" y="26195"/>
                  <a:pt x="62218" y="25949"/>
                  <a:pt x="62952" y="25227"/>
                </a:cubicBezTo>
                <a:cubicBezTo>
                  <a:pt x="64293" y="23898"/>
                  <a:pt x="62919" y="22156"/>
                  <a:pt x="61591" y="21352"/>
                </a:cubicBezTo>
                <a:cubicBezTo>
                  <a:pt x="59577" y="20130"/>
                  <a:pt x="56764" y="19466"/>
                  <a:pt x="56424" y="16956"/>
                </a:cubicBezTo>
                <a:cubicBezTo>
                  <a:pt x="56116" y="14676"/>
                  <a:pt x="57851" y="12774"/>
                  <a:pt x="59905" y="11621"/>
                </a:cubicBezTo>
                <a:cubicBezTo>
                  <a:pt x="63374" y="9673"/>
                  <a:pt x="67611" y="8778"/>
                  <a:pt x="71780" y="8778"/>
                </a:cubicBezTo>
                <a:cubicBezTo>
                  <a:pt x="72358" y="8778"/>
                  <a:pt x="72934" y="8795"/>
                  <a:pt x="73507" y="8829"/>
                </a:cubicBezTo>
                <a:lnTo>
                  <a:pt x="73507" y="890"/>
                </a:lnTo>
                <a:cubicBezTo>
                  <a:pt x="73507" y="402"/>
                  <a:pt x="73060" y="1"/>
                  <a:pt x="72502" y="1"/>
                </a:cubicBezTo>
                <a:close/>
              </a:path>
            </a:pathLst>
          </a:custGeom>
          <a:gradFill>
            <a:gsLst>
              <a:gs pos="0">
                <a:srgbClr val="131263">
                  <a:alpha val="21176"/>
                </a:srgbClr>
              </a:gs>
              <a:gs pos="100000">
                <a:srgbClr val="0C0C33">
                  <a:alpha val="21176"/>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54"/>
          <p:cNvPicPr preferRelativeResize="0"/>
          <p:nvPr/>
        </p:nvPicPr>
        <p:blipFill rotWithShape="1">
          <a:blip r:embed="rId2">
            <a:alphaModFix/>
          </a:blip>
          <a:srcRect b="0" l="0" r="0" t="0"/>
          <a:stretch/>
        </p:blipFill>
        <p:spPr>
          <a:xfrm>
            <a:off x="-53325" y="-128354"/>
            <a:ext cx="9251902" cy="5486482"/>
          </a:xfrm>
          <a:prstGeom prst="rect">
            <a:avLst/>
          </a:prstGeom>
          <a:noFill/>
          <a:ln>
            <a:noFill/>
          </a:ln>
        </p:spPr>
      </p:pic>
      <p:sp>
        <p:nvSpPr>
          <p:cNvPr id="101" name="Google Shape;101;p54"/>
          <p:cNvSpPr txBox="1"/>
          <p:nvPr>
            <p:ph type="title"/>
          </p:nvPr>
        </p:nvSpPr>
        <p:spPr>
          <a:xfrm flipH="1">
            <a:off x="3850057" y="1141688"/>
            <a:ext cx="4622400" cy="1317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F0F4B"/>
              </a:buClr>
              <a:buSzPts val="3600"/>
              <a:buNone/>
              <a:defRPr sz="3600">
                <a:solidFill>
                  <a:srgbClr val="0F0F4B"/>
                </a:solidFill>
              </a:defRPr>
            </a:lvl1pPr>
            <a:lvl2pPr lvl="1" algn="l">
              <a:lnSpc>
                <a:spcPct val="100000"/>
              </a:lnSpc>
              <a:spcBef>
                <a:spcPts val="0"/>
              </a:spcBef>
              <a:spcAft>
                <a:spcPts val="0"/>
              </a:spcAft>
              <a:buClr>
                <a:srgbClr val="0F0F4B"/>
              </a:buClr>
              <a:buSzPts val="2800"/>
              <a:buNone/>
              <a:defRPr>
                <a:solidFill>
                  <a:srgbClr val="0F0F4B"/>
                </a:solidFill>
              </a:defRPr>
            </a:lvl2pPr>
            <a:lvl3pPr lvl="2" algn="l">
              <a:lnSpc>
                <a:spcPct val="100000"/>
              </a:lnSpc>
              <a:spcBef>
                <a:spcPts val="0"/>
              </a:spcBef>
              <a:spcAft>
                <a:spcPts val="0"/>
              </a:spcAft>
              <a:buClr>
                <a:srgbClr val="0F0F4B"/>
              </a:buClr>
              <a:buSzPts val="2800"/>
              <a:buNone/>
              <a:defRPr>
                <a:solidFill>
                  <a:srgbClr val="0F0F4B"/>
                </a:solidFill>
              </a:defRPr>
            </a:lvl3pPr>
            <a:lvl4pPr lvl="3" algn="l">
              <a:lnSpc>
                <a:spcPct val="100000"/>
              </a:lnSpc>
              <a:spcBef>
                <a:spcPts val="0"/>
              </a:spcBef>
              <a:spcAft>
                <a:spcPts val="0"/>
              </a:spcAft>
              <a:buClr>
                <a:srgbClr val="0F0F4B"/>
              </a:buClr>
              <a:buSzPts val="2800"/>
              <a:buNone/>
              <a:defRPr>
                <a:solidFill>
                  <a:srgbClr val="0F0F4B"/>
                </a:solidFill>
              </a:defRPr>
            </a:lvl4pPr>
            <a:lvl5pPr lvl="4" algn="l">
              <a:lnSpc>
                <a:spcPct val="100000"/>
              </a:lnSpc>
              <a:spcBef>
                <a:spcPts val="0"/>
              </a:spcBef>
              <a:spcAft>
                <a:spcPts val="0"/>
              </a:spcAft>
              <a:buClr>
                <a:srgbClr val="0F0F4B"/>
              </a:buClr>
              <a:buSzPts val="2800"/>
              <a:buNone/>
              <a:defRPr>
                <a:solidFill>
                  <a:srgbClr val="0F0F4B"/>
                </a:solidFill>
              </a:defRPr>
            </a:lvl5pPr>
            <a:lvl6pPr lvl="5" algn="l">
              <a:lnSpc>
                <a:spcPct val="100000"/>
              </a:lnSpc>
              <a:spcBef>
                <a:spcPts val="0"/>
              </a:spcBef>
              <a:spcAft>
                <a:spcPts val="0"/>
              </a:spcAft>
              <a:buClr>
                <a:srgbClr val="0F0F4B"/>
              </a:buClr>
              <a:buSzPts val="2800"/>
              <a:buNone/>
              <a:defRPr>
                <a:solidFill>
                  <a:srgbClr val="0F0F4B"/>
                </a:solidFill>
              </a:defRPr>
            </a:lvl6pPr>
            <a:lvl7pPr lvl="6" algn="l">
              <a:lnSpc>
                <a:spcPct val="100000"/>
              </a:lnSpc>
              <a:spcBef>
                <a:spcPts val="0"/>
              </a:spcBef>
              <a:spcAft>
                <a:spcPts val="0"/>
              </a:spcAft>
              <a:buClr>
                <a:srgbClr val="0F0F4B"/>
              </a:buClr>
              <a:buSzPts val="2800"/>
              <a:buNone/>
              <a:defRPr>
                <a:solidFill>
                  <a:srgbClr val="0F0F4B"/>
                </a:solidFill>
              </a:defRPr>
            </a:lvl7pPr>
            <a:lvl8pPr lvl="7" algn="l">
              <a:lnSpc>
                <a:spcPct val="100000"/>
              </a:lnSpc>
              <a:spcBef>
                <a:spcPts val="0"/>
              </a:spcBef>
              <a:spcAft>
                <a:spcPts val="0"/>
              </a:spcAft>
              <a:buClr>
                <a:srgbClr val="0F0F4B"/>
              </a:buClr>
              <a:buSzPts val="2800"/>
              <a:buNone/>
              <a:defRPr>
                <a:solidFill>
                  <a:srgbClr val="0F0F4B"/>
                </a:solidFill>
              </a:defRPr>
            </a:lvl8pPr>
            <a:lvl9pPr lvl="8" algn="l">
              <a:lnSpc>
                <a:spcPct val="100000"/>
              </a:lnSpc>
              <a:spcBef>
                <a:spcPts val="0"/>
              </a:spcBef>
              <a:spcAft>
                <a:spcPts val="0"/>
              </a:spcAft>
              <a:buClr>
                <a:srgbClr val="0F0F4B"/>
              </a:buClr>
              <a:buSzPts val="2800"/>
              <a:buNone/>
              <a:defRPr>
                <a:solidFill>
                  <a:srgbClr val="0F0F4B"/>
                </a:solidFill>
              </a:defRPr>
            </a:lvl9pPr>
          </a:lstStyle>
          <a:p/>
        </p:txBody>
      </p:sp>
      <p:sp>
        <p:nvSpPr>
          <p:cNvPr id="102" name="Google Shape;102;p54"/>
          <p:cNvSpPr txBox="1"/>
          <p:nvPr>
            <p:ph idx="1" type="subTitle"/>
          </p:nvPr>
        </p:nvSpPr>
        <p:spPr>
          <a:xfrm flipH="1">
            <a:off x="5400475" y="2978050"/>
            <a:ext cx="2864700" cy="2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F0F4B"/>
              </a:buClr>
              <a:buSzPts val="1200"/>
              <a:buNone/>
              <a:defRPr>
                <a:solidFill>
                  <a:srgbClr val="0F0F4B"/>
                </a:solidFill>
              </a:defRPr>
            </a:lvl1pPr>
            <a:lvl2pPr lvl="1" algn="r">
              <a:lnSpc>
                <a:spcPct val="100000"/>
              </a:lnSpc>
              <a:spcBef>
                <a:spcPts val="0"/>
              </a:spcBef>
              <a:spcAft>
                <a:spcPts val="0"/>
              </a:spcAft>
              <a:buClr>
                <a:srgbClr val="0F0F4B"/>
              </a:buClr>
              <a:buSzPts val="1800"/>
              <a:buNone/>
              <a:defRPr sz="1800">
                <a:solidFill>
                  <a:srgbClr val="0F0F4B"/>
                </a:solidFill>
              </a:defRPr>
            </a:lvl2pPr>
            <a:lvl3pPr lvl="2" algn="r">
              <a:lnSpc>
                <a:spcPct val="100000"/>
              </a:lnSpc>
              <a:spcBef>
                <a:spcPts val="0"/>
              </a:spcBef>
              <a:spcAft>
                <a:spcPts val="0"/>
              </a:spcAft>
              <a:buClr>
                <a:srgbClr val="0F0F4B"/>
              </a:buClr>
              <a:buSzPts val="1800"/>
              <a:buNone/>
              <a:defRPr sz="1800">
                <a:solidFill>
                  <a:srgbClr val="0F0F4B"/>
                </a:solidFill>
              </a:defRPr>
            </a:lvl3pPr>
            <a:lvl4pPr lvl="3" algn="r">
              <a:lnSpc>
                <a:spcPct val="100000"/>
              </a:lnSpc>
              <a:spcBef>
                <a:spcPts val="0"/>
              </a:spcBef>
              <a:spcAft>
                <a:spcPts val="0"/>
              </a:spcAft>
              <a:buClr>
                <a:srgbClr val="0F0F4B"/>
              </a:buClr>
              <a:buSzPts val="1800"/>
              <a:buNone/>
              <a:defRPr sz="1800">
                <a:solidFill>
                  <a:srgbClr val="0F0F4B"/>
                </a:solidFill>
              </a:defRPr>
            </a:lvl4pPr>
            <a:lvl5pPr lvl="4" algn="r">
              <a:lnSpc>
                <a:spcPct val="100000"/>
              </a:lnSpc>
              <a:spcBef>
                <a:spcPts val="0"/>
              </a:spcBef>
              <a:spcAft>
                <a:spcPts val="0"/>
              </a:spcAft>
              <a:buClr>
                <a:srgbClr val="0F0F4B"/>
              </a:buClr>
              <a:buSzPts val="1800"/>
              <a:buNone/>
              <a:defRPr sz="1800">
                <a:solidFill>
                  <a:srgbClr val="0F0F4B"/>
                </a:solidFill>
              </a:defRPr>
            </a:lvl5pPr>
            <a:lvl6pPr lvl="5" algn="r">
              <a:lnSpc>
                <a:spcPct val="100000"/>
              </a:lnSpc>
              <a:spcBef>
                <a:spcPts val="0"/>
              </a:spcBef>
              <a:spcAft>
                <a:spcPts val="0"/>
              </a:spcAft>
              <a:buClr>
                <a:srgbClr val="0F0F4B"/>
              </a:buClr>
              <a:buSzPts val="1800"/>
              <a:buNone/>
              <a:defRPr sz="1800">
                <a:solidFill>
                  <a:srgbClr val="0F0F4B"/>
                </a:solidFill>
              </a:defRPr>
            </a:lvl6pPr>
            <a:lvl7pPr lvl="6" algn="r">
              <a:lnSpc>
                <a:spcPct val="100000"/>
              </a:lnSpc>
              <a:spcBef>
                <a:spcPts val="0"/>
              </a:spcBef>
              <a:spcAft>
                <a:spcPts val="0"/>
              </a:spcAft>
              <a:buClr>
                <a:srgbClr val="0F0F4B"/>
              </a:buClr>
              <a:buSzPts val="1800"/>
              <a:buNone/>
              <a:defRPr sz="1800">
                <a:solidFill>
                  <a:srgbClr val="0F0F4B"/>
                </a:solidFill>
              </a:defRPr>
            </a:lvl7pPr>
            <a:lvl8pPr lvl="7" algn="r">
              <a:lnSpc>
                <a:spcPct val="100000"/>
              </a:lnSpc>
              <a:spcBef>
                <a:spcPts val="0"/>
              </a:spcBef>
              <a:spcAft>
                <a:spcPts val="0"/>
              </a:spcAft>
              <a:buClr>
                <a:srgbClr val="0F0F4B"/>
              </a:buClr>
              <a:buSzPts val="1800"/>
              <a:buNone/>
              <a:defRPr sz="1800">
                <a:solidFill>
                  <a:srgbClr val="0F0F4B"/>
                </a:solidFill>
              </a:defRPr>
            </a:lvl8pPr>
            <a:lvl9pPr lvl="8" algn="r">
              <a:lnSpc>
                <a:spcPct val="100000"/>
              </a:lnSpc>
              <a:spcBef>
                <a:spcPts val="0"/>
              </a:spcBef>
              <a:spcAft>
                <a:spcPts val="0"/>
              </a:spcAft>
              <a:buClr>
                <a:srgbClr val="0F0F4B"/>
              </a:buClr>
              <a:buSzPts val="1800"/>
              <a:buNone/>
              <a:defRPr sz="1800">
                <a:solidFill>
                  <a:srgbClr val="0F0F4B"/>
                </a:solidFill>
              </a:defRPr>
            </a:lvl9pPr>
          </a:lstStyle>
          <a:p/>
        </p:txBody>
      </p:sp>
      <p:sp>
        <p:nvSpPr>
          <p:cNvPr id="103" name="Google Shape;103;p54"/>
          <p:cNvSpPr txBox="1"/>
          <p:nvPr>
            <p:ph idx="2" type="title"/>
          </p:nvPr>
        </p:nvSpPr>
        <p:spPr>
          <a:xfrm flipH="1">
            <a:off x="5400525" y="2726375"/>
            <a:ext cx="60633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F0F4B"/>
              </a:buClr>
              <a:buSzPts val="1800"/>
              <a:buNone/>
              <a:defRPr sz="1800">
                <a:solidFill>
                  <a:srgbClr val="0F0F4B"/>
                </a:solidFill>
              </a:defRPr>
            </a:lvl1pPr>
            <a:lvl2pPr lvl="1" algn="l">
              <a:lnSpc>
                <a:spcPct val="100000"/>
              </a:lnSpc>
              <a:spcBef>
                <a:spcPts val="0"/>
              </a:spcBef>
              <a:spcAft>
                <a:spcPts val="0"/>
              </a:spcAft>
              <a:buClr>
                <a:srgbClr val="0F0F4B"/>
              </a:buClr>
              <a:buSzPts val="1800"/>
              <a:buNone/>
              <a:defRPr sz="1800">
                <a:solidFill>
                  <a:srgbClr val="0F0F4B"/>
                </a:solidFill>
              </a:defRPr>
            </a:lvl2pPr>
            <a:lvl3pPr lvl="2" algn="l">
              <a:lnSpc>
                <a:spcPct val="100000"/>
              </a:lnSpc>
              <a:spcBef>
                <a:spcPts val="0"/>
              </a:spcBef>
              <a:spcAft>
                <a:spcPts val="0"/>
              </a:spcAft>
              <a:buClr>
                <a:srgbClr val="0F0F4B"/>
              </a:buClr>
              <a:buSzPts val="1800"/>
              <a:buNone/>
              <a:defRPr sz="1800">
                <a:solidFill>
                  <a:srgbClr val="0F0F4B"/>
                </a:solidFill>
              </a:defRPr>
            </a:lvl3pPr>
            <a:lvl4pPr lvl="3" algn="l">
              <a:lnSpc>
                <a:spcPct val="100000"/>
              </a:lnSpc>
              <a:spcBef>
                <a:spcPts val="0"/>
              </a:spcBef>
              <a:spcAft>
                <a:spcPts val="0"/>
              </a:spcAft>
              <a:buClr>
                <a:srgbClr val="0F0F4B"/>
              </a:buClr>
              <a:buSzPts val="1800"/>
              <a:buNone/>
              <a:defRPr sz="1800">
                <a:solidFill>
                  <a:srgbClr val="0F0F4B"/>
                </a:solidFill>
              </a:defRPr>
            </a:lvl4pPr>
            <a:lvl5pPr lvl="4" algn="l">
              <a:lnSpc>
                <a:spcPct val="100000"/>
              </a:lnSpc>
              <a:spcBef>
                <a:spcPts val="0"/>
              </a:spcBef>
              <a:spcAft>
                <a:spcPts val="0"/>
              </a:spcAft>
              <a:buClr>
                <a:srgbClr val="0F0F4B"/>
              </a:buClr>
              <a:buSzPts val="1800"/>
              <a:buNone/>
              <a:defRPr sz="1800">
                <a:solidFill>
                  <a:srgbClr val="0F0F4B"/>
                </a:solidFill>
              </a:defRPr>
            </a:lvl5pPr>
            <a:lvl6pPr lvl="5" algn="l">
              <a:lnSpc>
                <a:spcPct val="100000"/>
              </a:lnSpc>
              <a:spcBef>
                <a:spcPts val="0"/>
              </a:spcBef>
              <a:spcAft>
                <a:spcPts val="0"/>
              </a:spcAft>
              <a:buClr>
                <a:srgbClr val="0F0F4B"/>
              </a:buClr>
              <a:buSzPts val="1800"/>
              <a:buNone/>
              <a:defRPr sz="1800">
                <a:solidFill>
                  <a:srgbClr val="0F0F4B"/>
                </a:solidFill>
              </a:defRPr>
            </a:lvl6pPr>
            <a:lvl7pPr lvl="6" algn="l">
              <a:lnSpc>
                <a:spcPct val="100000"/>
              </a:lnSpc>
              <a:spcBef>
                <a:spcPts val="0"/>
              </a:spcBef>
              <a:spcAft>
                <a:spcPts val="0"/>
              </a:spcAft>
              <a:buClr>
                <a:srgbClr val="0F0F4B"/>
              </a:buClr>
              <a:buSzPts val="1800"/>
              <a:buNone/>
              <a:defRPr sz="1800">
                <a:solidFill>
                  <a:srgbClr val="0F0F4B"/>
                </a:solidFill>
              </a:defRPr>
            </a:lvl7pPr>
            <a:lvl8pPr lvl="7" algn="l">
              <a:lnSpc>
                <a:spcPct val="100000"/>
              </a:lnSpc>
              <a:spcBef>
                <a:spcPts val="0"/>
              </a:spcBef>
              <a:spcAft>
                <a:spcPts val="0"/>
              </a:spcAft>
              <a:buClr>
                <a:srgbClr val="0F0F4B"/>
              </a:buClr>
              <a:buSzPts val="1800"/>
              <a:buNone/>
              <a:defRPr sz="1800">
                <a:solidFill>
                  <a:srgbClr val="0F0F4B"/>
                </a:solidFill>
              </a:defRPr>
            </a:lvl8pPr>
            <a:lvl9pPr lvl="8" algn="l">
              <a:lnSpc>
                <a:spcPct val="100000"/>
              </a:lnSpc>
              <a:spcBef>
                <a:spcPts val="0"/>
              </a:spcBef>
              <a:spcAft>
                <a:spcPts val="0"/>
              </a:spcAft>
              <a:buClr>
                <a:srgbClr val="0F0F4B"/>
              </a:buClr>
              <a:buSzPts val="1800"/>
              <a:buNone/>
              <a:defRPr sz="1800">
                <a:solidFill>
                  <a:srgbClr val="0F0F4B"/>
                </a:solidFill>
              </a:defRPr>
            </a:lvl9pPr>
          </a:lstStyle>
          <a:p/>
        </p:txBody>
      </p:sp>
      <p:sp>
        <p:nvSpPr>
          <p:cNvPr id="104" name="Google Shape;104;p54"/>
          <p:cNvSpPr txBox="1"/>
          <p:nvPr>
            <p:ph idx="3" type="subTitle"/>
          </p:nvPr>
        </p:nvSpPr>
        <p:spPr>
          <a:xfrm flipH="1">
            <a:off x="5400475" y="3608550"/>
            <a:ext cx="2864700" cy="2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F0F4B"/>
              </a:buClr>
              <a:buSzPts val="1200"/>
              <a:buNone/>
              <a:defRPr>
                <a:solidFill>
                  <a:srgbClr val="0F0F4B"/>
                </a:solidFill>
              </a:defRPr>
            </a:lvl1pPr>
            <a:lvl2pPr lvl="1" algn="r">
              <a:lnSpc>
                <a:spcPct val="100000"/>
              </a:lnSpc>
              <a:spcBef>
                <a:spcPts val="0"/>
              </a:spcBef>
              <a:spcAft>
                <a:spcPts val="0"/>
              </a:spcAft>
              <a:buClr>
                <a:srgbClr val="0F0F4B"/>
              </a:buClr>
              <a:buSzPts val="1800"/>
              <a:buNone/>
              <a:defRPr sz="1800">
                <a:solidFill>
                  <a:srgbClr val="0F0F4B"/>
                </a:solidFill>
              </a:defRPr>
            </a:lvl2pPr>
            <a:lvl3pPr lvl="2" algn="r">
              <a:lnSpc>
                <a:spcPct val="100000"/>
              </a:lnSpc>
              <a:spcBef>
                <a:spcPts val="0"/>
              </a:spcBef>
              <a:spcAft>
                <a:spcPts val="0"/>
              </a:spcAft>
              <a:buClr>
                <a:srgbClr val="0F0F4B"/>
              </a:buClr>
              <a:buSzPts val="1800"/>
              <a:buNone/>
              <a:defRPr sz="1800">
                <a:solidFill>
                  <a:srgbClr val="0F0F4B"/>
                </a:solidFill>
              </a:defRPr>
            </a:lvl3pPr>
            <a:lvl4pPr lvl="3" algn="r">
              <a:lnSpc>
                <a:spcPct val="100000"/>
              </a:lnSpc>
              <a:spcBef>
                <a:spcPts val="0"/>
              </a:spcBef>
              <a:spcAft>
                <a:spcPts val="0"/>
              </a:spcAft>
              <a:buClr>
                <a:srgbClr val="0F0F4B"/>
              </a:buClr>
              <a:buSzPts val="1800"/>
              <a:buNone/>
              <a:defRPr sz="1800">
                <a:solidFill>
                  <a:srgbClr val="0F0F4B"/>
                </a:solidFill>
              </a:defRPr>
            </a:lvl4pPr>
            <a:lvl5pPr lvl="4" algn="r">
              <a:lnSpc>
                <a:spcPct val="100000"/>
              </a:lnSpc>
              <a:spcBef>
                <a:spcPts val="0"/>
              </a:spcBef>
              <a:spcAft>
                <a:spcPts val="0"/>
              </a:spcAft>
              <a:buClr>
                <a:srgbClr val="0F0F4B"/>
              </a:buClr>
              <a:buSzPts val="1800"/>
              <a:buNone/>
              <a:defRPr sz="1800">
                <a:solidFill>
                  <a:srgbClr val="0F0F4B"/>
                </a:solidFill>
              </a:defRPr>
            </a:lvl5pPr>
            <a:lvl6pPr lvl="5" algn="r">
              <a:lnSpc>
                <a:spcPct val="100000"/>
              </a:lnSpc>
              <a:spcBef>
                <a:spcPts val="0"/>
              </a:spcBef>
              <a:spcAft>
                <a:spcPts val="0"/>
              </a:spcAft>
              <a:buClr>
                <a:srgbClr val="0F0F4B"/>
              </a:buClr>
              <a:buSzPts val="1800"/>
              <a:buNone/>
              <a:defRPr sz="1800">
                <a:solidFill>
                  <a:srgbClr val="0F0F4B"/>
                </a:solidFill>
              </a:defRPr>
            </a:lvl6pPr>
            <a:lvl7pPr lvl="6" algn="r">
              <a:lnSpc>
                <a:spcPct val="100000"/>
              </a:lnSpc>
              <a:spcBef>
                <a:spcPts val="0"/>
              </a:spcBef>
              <a:spcAft>
                <a:spcPts val="0"/>
              </a:spcAft>
              <a:buClr>
                <a:srgbClr val="0F0F4B"/>
              </a:buClr>
              <a:buSzPts val="1800"/>
              <a:buNone/>
              <a:defRPr sz="1800">
                <a:solidFill>
                  <a:srgbClr val="0F0F4B"/>
                </a:solidFill>
              </a:defRPr>
            </a:lvl7pPr>
            <a:lvl8pPr lvl="7" algn="r">
              <a:lnSpc>
                <a:spcPct val="100000"/>
              </a:lnSpc>
              <a:spcBef>
                <a:spcPts val="0"/>
              </a:spcBef>
              <a:spcAft>
                <a:spcPts val="0"/>
              </a:spcAft>
              <a:buClr>
                <a:srgbClr val="0F0F4B"/>
              </a:buClr>
              <a:buSzPts val="1800"/>
              <a:buNone/>
              <a:defRPr sz="1800">
                <a:solidFill>
                  <a:srgbClr val="0F0F4B"/>
                </a:solidFill>
              </a:defRPr>
            </a:lvl8pPr>
            <a:lvl9pPr lvl="8" algn="r">
              <a:lnSpc>
                <a:spcPct val="100000"/>
              </a:lnSpc>
              <a:spcBef>
                <a:spcPts val="0"/>
              </a:spcBef>
              <a:spcAft>
                <a:spcPts val="0"/>
              </a:spcAft>
              <a:buClr>
                <a:srgbClr val="0F0F4B"/>
              </a:buClr>
              <a:buSzPts val="1800"/>
              <a:buNone/>
              <a:defRPr sz="1800">
                <a:solidFill>
                  <a:srgbClr val="0F0F4B"/>
                </a:solidFill>
              </a:defRPr>
            </a:lvl9pPr>
          </a:lstStyle>
          <a:p/>
        </p:txBody>
      </p:sp>
      <p:sp>
        <p:nvSpPr>
          <p:cNvPr id="105" name="Google Shape;105;p54"/>
          <p:cNvSpPr txBox="1"/>
          <p:nvPr>
            <p:ph idx="4" type="title"/>
          </p:nvPr>
        </p:nvSpPr>
        <p:spPr>
          <a:xfrm flipH="1">
            <a:off x="5400525" y="3356875"/>
            <a:ext cx="60633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F0F4B"/>
              </a:buClr>
              <a:buSzPts val="1800"/>
              <a:buNone/>
              <a:defRPr sz="1800">
                <a:solidFill>
                  <a:srgbClr val="0F0F4B"/>
                </a:solidFill>
              </a:defRPr>
            </a:lvl1pPr>
            <a:lvl2pPr lvl="1" algn="l">
              <a:lnSpc>
                <a:spcPct val="100000"/>
              </a:lnSpc>
              <a:spcBef>
                <a:spcPts val="0"/>
              </a:spcBef>
              <a:spcAft>
                <a:spcPts val="0"/>
              </a:spcAft>
              <a:buClr>
                <a:srgbClr val="0F0F4B"/>
              </a:buClr>
              <a:buSzPts val="1800"/>
              <a:buNone/>
              <a:defRPr sz="1800">
                <a:solidFill>
                  <a:srgbClr val="0F0F4B"/>
                </a:solidFill>
              </a:defRPr>
            </a:lvl2pPr>
            <a:lvl3pPr lvl="2" algn="l">
              <a:lnSpc>
                <a:spcPct val="100000"/>
              </a:lnSpc>
              <a:spcBef>
                <a:spcPts val="0"/>
              </a:spcBef>
              <a:spcAft>
                <a:spcPts val="0"/>
              </a:spcAft>
              <a:buClr>
                <a:srgbClr val="0F0F4B"/>
              </a:buClr>
              <a:buSzPts val="1800"/>
              <a:buNone/>
              <a:defRPr sz="1800">
                <a:solidFill>
                  <a:srgbClr val="0F0F4B"/>
                </a:solidFill>
              </a:defRPr>
            </a:lvl3pPr>
            <a:lvl4pPr lvl="3" algn="l">
              <a:lnSpc>
                <a:spcPct val="100000"/>
              </a:lnSpc>
              <a:spcBef>
                <a:spcPts val="0"/>
              </a:spcBef>
              <a:spcAft>
                <a:spcPts val="0"/>
              </a:spcAft>
              <a:buClr>
                <a:srgbClr val="0F0F4B"/>
              </a:buClr>
              <a:buSzPts val="1800"/>
              <a:buNone/>
              <a:defRPr sz="1800">
                <a:solidFill>
                  <a:srgbClr val="0F0F4B"/>
                </a:solidFill>
              </a:defRPr>
            </a:lvl4pPr>
            <a:lvl5pPr lvl="4" algn="l">
              <a:lnSpc>
                <a:spcPct val="100000"/>
              </a:lnSpc>
              <a:spcBef>
                <a:spcPts val="0"/>
              </a:spcBef>
              <a:spcAft>
                <a:spcPts val="0"/>
              </a:spcAft>
              <a:buClr>
                <a:srgbClr val="0F0F4B"/>
              </a:buClr>
              <a:buSzPts val="1800"/>
              <a:buNone/>
              <a:defRPr sz="1800">
                <a:solidFill>
                  <a:srgbClr val="0F0F4B"/>
                </a:solidFill>
              </a:defRPr>
            </a:lvl5pPr>
            <a:lvl6pPr lvl="5" algn="l">
              <a:lnSpc>
                <a:spcPct val="100000"/>
              </a:lnSpc>
              <a:spcBef>
                <a:spcPts val="0"/>
              </a:spcBef>
              <a:spcAft>
                <a:spcPts val="0"/>
              </a:spcAft>
              <a:buClr>
                <a:srgbClr val="0F0F4B"/>
              </a:buClr>
              <a:buSzPts val="1800"/>
              <a:buNone/>
              <a:defRPr sz="1800">
                <a:solidFill>
                  <a:srgbClr val="0F0F4B"/>
                </a:solidFill>
              </a:defRPr>
            </a:lvl6pPr>
            <a:lvl7pPr lvl="6" algn="l">
              <a:lnSpc>
                <a:spcPct val="100000"/>
              </a:lnSpc>
              <a:spcBef>
                <a:spcPts val="0"/>
              </a:spcBef>
              <a:spcAft>
                <a:spcPts val="0"/>
              </a:spcAft>
              <a:buClr>
                <a:srgbClr val="0F0F4B"/>
              </a:buClr>
              <a:buSzPts val="1800"/>
              <a:buNone/>
              <a:defRPr sz="1800">
                <a:solidFill>
                  <a:srgbClr val="0F0F4B"/>
                </a:solidFill>
              </a:defRPr>
            </a:lvl7pPr>
            <a:lvl8pPr lvl="7" algn="l">
              <a:lnSpc>
                <a:spcPct val="100000"/>
              </a:lnSpc>
              <a:spcBef>
                <a:spcPts val="0"/>
              </a:spcBef>
              <a:spcAft>
                <a:spcPts val="0"/>
              </a:spcAft>
              <a:buClr>
                <a:srgbClr val="0F0F4B"/>
              </a:buClr>
              <a:buSzPts val="1800"/>
              <a:buNone/>
              <a:defRPr sz="1800">
                <a:solidFill>
                  <a:srgbClr val="0F0F4B"/>
                </a:solidFill>
              </a:defRPr>
            </a:lvl8pPr>
            <a:lvl9pPr lvl="8" algn="l">
              <a:lnSpc>
                <a:spcPct val="100000"/>
              </a:lnSpc>
              <a:spcBef>
                <a:spcPts val="0"/>
              </a:spcBef>
              <a:spcAft>
                <a:spcPts val="0"/>
              </a:spcAft>
              <a:buClr>
                <a:srgbClr val="0F0F4B"/>
              </a:buClr>
              <a:buSzPts val="1800"/>
              <a:buNone/>
              <a:defRPr sz="1800">
                <a:solidFill>
                  <a:srgbClr val="0F0F4B"/>
                </a:solidFill>
              </a:defRPr>
            </a:lvl9pPr>
          </a:lstStyle>
          <a:p/>
        </p:txBody>
      </p:sp>
      <p:sp>
        <p:nvSpPr>
          <p:cNvPr id="106" name="Google Shape;106;p54"/>
          <p:cNvSpPr txBox="1"/>
          <p:nvPr>
            <p:ph idx="5" type="subTitle"/>
          </p:nvPr>
        </p:nvSpPr>
        <p:spPr>
          <a:xfrm flipH="1">
            <a:off x="5400475" y="4239050"/>
            <a:ext cx="2864700" cy="2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F0F4B"/>
              </a:buClr>
              <a:buSzPts val="1200"/>
              <a:buNone/>
              <a:defRPr>
                <a:solidFill>
                  <a:srgbClr val="0F0F4B"/>
                </a:solidFill>
              </a:defRPr>
            </a:lvl1pPr>
            <a:lvl2pPr lvl="1" algn="r">
              <a:lnSpc>
                <a:spcPct val="100000"/>
              </a:lnSpc>
              <a:spcBef>
                <a:spcPts val="0"/>
              </a:spcBef>
              <a:spcAft>
                <a:spcPts val="0"/>
              </a:spcAft>
              <a:buClr>
                <a:srgbClr val="0F0F4B"/>
              </a:buClr>
              <a:buSzPts val="1800"/>
              <a:buNone/>
              <a:defRPr sz="1800">
                <a:solidFill>
                  <a:srgbClr val="0F0F4B"/>
                </a:solidFill>
              </a:defRPr>
            </a:lvl2pPr>
            <a:lvl3pPr lvl="2" algn="r">
              <a:lnSpc>
                <a:spcPct val="100000"/>
              </a:lnSpc>
              <a:spcBef>
                <a:spcPts val="0"/>
              </a:spcBef>
              <a:spcAft>
                <a:spcPts val="0"/>
              </a:spcAft>
              <a:buClr>
                <a:srgbClr val="0F0F4B"/>
              </a:buClr>
              <a:buSzPts val="1800"/>
              <a:buNone/>
              <a:defRPr sz="1800">
                <a:solidFill>
                  <a:srgbClr val="0F0F4B"/>
                </a:solidFill>
              </a:defRPr>
            </a:lvl3pPr>
            <a:lvl4pPr lvl="3" algn="r">
              <a:lnSpc>
                <a:spcPct val="100000"/>
              </a:lnSpc>
              <a:spcBef>
                <a:spcPts val="0"/>
              </a:spcBef>
              <a:spcAft>
                <a:spcPts val="0"/>
              </a:spcAft>
              <a:buClr>
                <a:srgbClr val="0F0F4B"/>
              </a:buClr>
              <a:buSzPts val="1800"/>
              <a:buNone/>
              <a:defRPr sz="1800">
                <a:solidFill>
                  <a:srgbClr val="0F0F4B"/>
                </a:solidFill>
              </a:defRPr>
            </a:lvl4pPr>
            <a:lvl5pPr lvl="4" algn="r">
              <a:lnSpc>
                <a:spcPct val="100000"/>
              </a:lnSpc>
              <a:spcBef>
                <a:spcPts val="0"/>
              </a:spcBef>
              <a:spcAft>
                <a:spcPts val="0"/>
              </a:spcAft>
              <a:buClr>
                <a:srgbClr val="0F0F4B"/>
              </a:buClr>
              <a:buSzPts val="1800"/>
              <a:buNone/>
              <a:defRPr sz="1800">
                <a:solidFill>
                  <a:srgbClr val="0F0F4B"/>
                </a:solidFill>
              </a:defRPr>
            </a:lvl5pPr>
            <a:lvl6pPr lvl="5" algn="r">
              <a:lnSpc>
                <a:spcPct val="100000"/>
              </a:lnSpc>
              <a:spcBef>
                <a:spcPts val="0"/>
              </a:spcBef>
              <a:spcAft>
                <a:spcPts val="0"/>
              </a:spcAft>
              <a:buClr>
                <a:srgbClr val="0F0F4B"/>
              </a:buClr>
              <a:buSzPts val="1800"/>
              <a:buNone/>
              <a:defRPr sz="1800">
                <a:solidFill>
                  <a:srgbClr val="0F0F4B"/>
                </a:solidFill>
              </a:defRPr>
            </a:lvl6pPr>
            <a:lvl7pPr lvl="6" algn="r">
              <a:lnSpc>
                <a:spcPct val="100000"/>
              </a:lnSpc>
              <a:spcBef>
                <a:spcPts val="0"/>
              </a:spcBef>
              <a:spcAft>
                <a:spcPts val="0"/>
              </a:spcAft>
              <a:buClr>
                <a:srgbClr val="0F0F4B"/>
              </a:buClr>
              <a:buSzPts val="1800"/>
              <a:buNone/>
              <a:defRPr sz="1800">
                <a:solidFill>
                  <a:srgbClr val="0F0F4B"/>
                </a:solidFill>
              </a:defRPr>
            </a:lvl7pPr>
            <a:lvl8pPr lvl="7" algn="r">
              <a:lnSpc>
                <a:spcPct val="100000"/>
              </a:lnSpc>
              <a:spcBef>
                <a:spcPts val="0"/>
              </a:spcBef>
              <a:spcAft>
                <a:spcPts val="0"/>
              </a:spcAft>
              <a:buClr>
                <a:srgbClr val="0F0F4B"/>
              </a:buClr>
              <a:buSzPts val="1800"/>
              <a:buNone/>
              <a:defRPr sz="1800">
                <a:solidFill>
                  <a:srgbClr val="0F0F4B"/>
                </a:solidFill>
              </a:defRPr>
            </a:lvl8pPr>
            <a:lvl9pPr lvl="8" algn="r">
              <a:lnSpc>
                <a:spcPct val="100000"/>
              </a:lnSpc>
              <a:spcBef>
                <a:spcPts val="0"/>
              </a:spcBef>
              <a:spcAft>
                <a:spcPts val="0"/>
              </a:spcAft>
              <a:buClr>
                <a:srgbClr val="0F0F4B"/>
              </a:buClr>
              <a:buSzPts val="1800"/>
              <a:buNone/>
              <a:defRPr sz="1800">
                <a:solidFill>
                  <a:srgbClr val="0F0F4B"/>
                </a:solidFill>
              </a:defRPr>
            </a:lvl9pPr>
          </a:lstStyle>
          <a:p/>
        </p:txBody>
      </p:sp>
      <p:sp>
        <p:nvSpPr>
          <p:cNvPr id="107" name="Google Shape;107;p54"/>
          <p:cNvSpPr txBox="1"/>
          <p:nvPr>
            <p:ph idx="6" type="title"/>
          </p:nvPr>
        </p:nvSpPr>
        <p:spPr>
          <a:xfrm flipH="1">
            <a:off x="5400525" y="3987375"/>
            <a:ext cx="60633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F0F4B"/>
              </a:buClr>
              <a:buSzPts val="1800"/>
              <a:buNone/>
              <a:defRPr sz="1800">
                <a:solidFill>
                  <a:srgbClr val="0F0F4B"/>
                </a:solidFill>
              </a:defRPr>
            </a:lvl1pPr>
            <a:lvl2pPr lvl="1" algn="l">
              <a:lnSpc>
                <a:spcPct val="100000"/>
              </a:lnSpc>
              <a:spcBef>
                <a:spcPts val="0"/>
              </a:spcBef>
              <a:spcAft>
                <a:spcPts val="0"/>
              </a:spcAft>
              <a:buClr>
                <a:srgbClr val="0F0F4B"/>
              </a:buClr>
              <a:buSzPts val="1800"/>
              <a:buNone/>
              <a:defRPr sz="1800">
                <a:solidFill>
                  <a:srgbClr val="0F0F4B"/>
                </a:solidFill>
              </a:defRPr>
            </a:lvl2pPr>
            <a:lvl3pPr lvl="2" algn="l">
              <a:lnSpc>
                <a:spcPct val="100000"/>
              </a:lnSpc>
              <a:spcBef>
                <a:spcPts val="0"/>
              </a:spcBef>
              <a:spcAft>
                <a:spcPts val="0"/>
              </a:spcAft>
              <a:buClr>
                <a:srgbClr val="0F0F4B"/>
              </a:buClr>
              <a:buSzPts val="1800"/>
              <a:buNone/>
              <a:defRPr sz="1800">
                <a:solidFill>
                  <a:srgbClr val="0F0F4B"/>
                </a:solidFill>
              </a:defRPr>
            </a:lvl3pPr>
            <a:lvl4pPr lvl="3" algn="l">
              <a:lnSpc>
                <a:spcPct val="100000"/>
              </a:lnSpc>
              <a:spcBef>
                <a:spcPts val="0"/>
              </a:spcBef>
              <a:spcAft>
                <a:spcPts val="0"/>
              </a:spcAft>
              <a:buClr>
                <a:srgbClr val="0F0F4B"/>
              </a:buClr>
              <a:buSzPts val="1800"/>
              <a:buNone/>
              <a:defRPr sz="1800">
                <a:solidFill>
                  <a:srgbClr val="0F0F4B"/>
                </a:solidFill>
              </a:defRPr>
            </a:lvl4pPr>
            <a:lvl5pPr lvl="4" algn="l">
              <a:lnSpc>
                <a:spcPct val="100000"/>
              </a:lnSpc>
              <a:spcBef>
                <a:spcPts val="0"/>
              </a:spcBef>
              <a:spcAft>
                <a:spcPts val="0"/>
              </a:spcAft>
              <a:buClr>
                <a:srgbClr val="0F0F4B"/>
              </a:buClr>
              <a:buSzPts val="1800"/>
              <a:buNone/>
              <a:defRPr sz="1800">
                <a:solidFill>
                  <a:srgbClr val="0F0F4B"/>
                </a:solidFill>
              </a:defRPr>
            </a:lvl5pPr>
            <a:lvl6pPr lvl="5" algn="l">
              <a:lnSpc>
                <a:spcPct val="100000"/>
              </a:lnSpc>
              <a:spcBef>
                <a:spcPts val="0"/>
              </a:spcBef>
              <a:spcAft>
                <a:spcPts val="0"/>
              </a:spcAft>
              <a:buClr>
                <a:srgbClr val="0F0F4B"/>
              </a:buClr>
              <a:buSzPts val="1800"/>
              <a:buNone/>
              <a:defRPr sz="1800">
                <a:solidFill>
                  <a:srgbClr val="0F0F4B"/>
                </a:solidFill>
              </a:defRPr>
            </a:lvl6pPr>
            <a:lvl7pPr lvl="6" algn="l">
              <a:lnSpc>
                <a:spcPct val="100000"/>
              </a:lnSpc>
              <a:spcBef>
                <a:spcPts val="0"/>
              </a:spcBef>
              <a:spcAft>
                <a:spcPts val="0"/>
              </a:spcAft>
              <a:buClr>
                <a:srgbClr val="0F0F4B"/>
              </a:buClr>
              <a:buSzPts val="1800"/>
              <a:buNone/>
              <a:defRPr sz="1800">
                <a:solidFill>
                  <a:srgbClr val="0F0F4B"/>
                </a:solidFill>
              </a:defRPr>
            </a:lvl7pPr>
            <a:lvl8pPr lvl="7" algn="l">
              <a:lnSpc>
                <a:spcPct val="100000"/>
              </a:lnSpc>
              <a:spcBef>
                <a:spcPts val="0"/>
              </a:spcBef>
              <a:spcAft>
                <a:spcPts val="0"/>
              </a:spcAft>
              <a:buClr>
                <a:srgbClr val="0F0F4B"/>
              </a:buClr>
              <a:buSzPts val="1800"/>
              <a:buNone/>
              <a:defRPr sz="1800">
                <a:solidFill>
                  <a:srgbClr val="0F0F4B"/>
                </a:solidFill>
              </a:defRPr>
            </a:lvl8pPr>
            <a:lvl9pPr lvl="8" algn="l">
              <a:lnSpc>
                <a:spcPct val="100000"/>
              </a:lnSpc>
              <a:spcBef>
                <a:spcPts val="0"/>
              </a:spcBef>
              <a:spcAft>
                <a:spcPts val="0"/>
              </a:spcAft>
              <a:buClr>
                <a:srgbClr val="0F0F4B"/>
              </a:buClr>
              <a:buSzPts val="1800"/>
              <a:buNone/>
              <a:defRPr sz="1800">
                <a:solidFill>
                  <a:srgbClr val="0F0F4B"/>
                </a:solidFill>
              </a:defRPr>
            </a:lvl9pPr>
          </a:lstStyle>
          <a:p/>
        </p:txBody>
      </p:sp>
      <p:sp>
        <p:nvSpPr>
          <p:cNvPr id="108" name="Google Shape;108;p54"/>
          <p:cNvSpPr txBox="1"/>
          <p:nvPr>
            <p:ph idx="7" type="title"/>
          </p:nvPr>
        </p:nvSpPr>
        <p:spPr>
          <a:xfrm flipH="1">
            <a:off x="-705000" y="2726375"/>
            <a:ext cx="6063300" cy="393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F0F4B"/>
              </a:buClr>
              <a:buSzPts val="1800"/>
              <a:buNone/>
              <a:defRPr sz="1800">
                <a:solidFill>
                  <a:srgbClr val="0F0F4B"/>
                </a:solidFill>
              </a:defRPr>
            </a:lvl1pPr>
            <a:lvl2pPr lvl="1" algn="r">
              <a:lnSpc>
                <a:spcPct val="100000"/>
              </a:lnSpc>
              <a:spcBef>
                <a:spcPts val="0"/>
              </a:spcBef>
              <a:spcAft>
                <a:spcPts val="0"/>
              </a:spcAft>
              <a:buClr>
                <a:srgbClr val="0F0F4B"/>
              </a:buClr>
              <a:buSzPts val="1800"/>
              <a:buNone/>
              <a:defRPr sz="1800">
                <a:solidFill>
                  <a:srgbClr val="0F0F4B"/>
                </a:solidFill>
              </a:defRPr>
            </a:lvl2pPr>
            <a:lvl3pPr lvl="2" algn="r">
              <a:lnSpc>
                <a:spcPct val="100000"/>
              </a:lnSpc>
              <a:spcBef>
                <a:spcPts val="0"/>
              </a:spcBef>
              <a:spcAft>
                <a:spcPts val="0"/>
              </a:spcAft>
              <a:buClr>
                <a:srgbClr val="0F0F4B"/>
              </a:buClr>
              <a:buSzPts val="1800"/>
              <a:buNone/>
              <a:defRPr sz="1800">
                <a:solidFill>
                  <a:srgbClr val="0F0F4B"/>
                </a:solidFill>
              </a:defRPr>
            </a:lvl3pPr>
            <a:lvl4pPr lvl="3" algn="r">
              <a:lnSpc>
                <a:spcPct val="100000"/>
              </a:lnSpc>
              <a:spcBef>
                <a:spcPts val="0"/>
              </a:spcBef>
              <a:spcAft>
                <a:spcPts val="0"/>
              </a:spcAft>
              <a:buClr>
                <a:srgbClr val="0F0F4B"/>
              </a:buClr>
              <a:buSzPts val="1800"/>
              <a:buNone/>
              <a:defRPr sz="1800">
                <a:solidFill>
                  <a:srgbClr val="0F0F4B"/>
                </a:solidFill>
              </a:defRPr>
            </a:lvl4pPr>
            <a:lvl5pPr lvl="4" algn="r">
              <a:lnSpc>
                <a:spcPct val="100000"/>
              </a:lnSpc>
              <a:spcBef>
                <a:spcPts val="0"/>
              </a:spcBef>
              <a:spcAft>
                <a:spcPts val="0"/>
              </a:spcAft>
              <a:buClr>
                <a:srgbClr val="0F0F4B"/>
              </a:buClr>
              <a:buSzPts val="1800"/>
              <a:buNone/>
              <a:defRPr sz="1800">
                <a:solidFill>
                  <a:srgbClr val="0F0F4B"/>
                </a:solidFill>
              </a:defRPr>
            </a:lvl5pPr>
            <a:lvl6pPr lvl="5" algn="r">
              <a:lnSpc>
                <a:spcPct val="100000"/>
              </a:lnSpc>
              <a:spcBef>
                <a:spcPts val="0"/>
              </a:spcBef>
              <a:spcAft>
                <a:spcPts val="0"/>
              </a:spcAft>
              <a:buClr>
                <a:srgbClr val="0F0F4B"/>
              </a:buClr>
              <a:buSzPts val="1800"/>
              <a:buNone/>
              <a:defRPr sz="1800">
                <a:solidFill>
                  <a:srgbClr val="0F0F4B"/>
                </a:solidFill>
              </a:defRPr>
            </a:lvl6pPr>
            <a:lvl7pPr lvl="6" algn="r">
              <a:lnSpc>
                <a:spcPct val="100000"/>
              </a:lnSpc>
              <a:spcBef>
                <a:spcPts val="0"/>
              </a:spcBef>
              <a:spcAft>
                <a:spcPts val="0"/>
              </a:spcAft>
              <a:buClr>
                <a:srgbClr val="0F0F4B"/>
              </a:buClr>
              <a:buSzPts val="1800"/>
              <a:buNone/>
              <a:defRPr sz="1800">
                <a:solidFill>
                  <a:srgbClr val="0F0F4B"/>
                </a:solidFill>
              </a:defRPr>
            </a:lvl7pPr>
            <a:lvl8pPr lvl="7" algn="r">
              <a:lnSpc>
                <a:spcPct val="100000"/>
              </a:lnSpc>
              <a:spcBef>
                <a:spcPts val="0"/>
              </a:spcBef>
              <a:spcAft>
                <a:spcPts val="0"/>
              </a:spcAft>
              <a:buClr>
                <a:srgbClr val="0F0F4B"/>
              </a:buClr>
              <a:buSzPts val="1800"/>
              <a:buNone/>
              <a:defRPr sz="1800">
                <a:solidFill>
                  <a:srgbClr val="0F0F4B"/>
                </a:solidFill>
              </a:defRPr>
            </a:lvl8pPr>
            <a:lvl9pPr lvl="8" algn="r">
              <a:lnSpc>
                <a:spcPct val="100000"/>
              </a:lnSpc>
              <a:spcBef>
                <a:spcPts val="0"/>
              </a:spcBef>
              <a:spcAft>
                <a:spcPts val="0"/>
              </a:spcAft>
              <a:buClr>
                <a:srgbClr val="0F0F4B"/>
              </a:buClr>
              <a:buSzPts val="1800"/>
              <a:buNone/>
              <a:defRPr sz="1800">
                <a:solidFill>
                  <a:srgbClr val="0F0F4B"/>
                </a:solidFill>
              </a:defRPr>
            </a:lvl9pPr>
          </a:lstStyle>
          <a:p/>
        </p:txBody>
      </p:sp>
      <p:sp>
        <p:nvSpPr>
          <p:cNvPr id="109" name="Google Shape;109;p54"/>
          <p:cNvSpPr txBox="1"/>
          <p:nvPr>
            <p:ph idx="8" type="title"/>
          </p:nvPr>
        </p:nvSpPr>
        <p:spPr>
          <a:xfrm flipH="1">
            <a:off x="-705000" y="3356875"/>
            <a:ext cx="6063300" cy="393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F0F4B"/>
              </a:buClr>
              <a:buSzPts val="1800"/>
              <a:buNone/>
              <a:defRPr sz="1800">
                <a:solidFill>
                  <a:srgbClr val="0F0F4B"/>
                </a:solidFill>
              </a:defRPr>
            </a:lvl1pPr>
            <a:lvl2pPr lvl="1" algn="r">
              <a:lnSpc>
                <a:spcPct val="100000"/>
              </a:lnSpc>
              <a:spcBef>
                <a:spcPts val="0"/>
              </a:spcBef>
              <a:spcAft>
                <a:spcPts val="0"/>
              </a:spcAft>
              <a:buClr>
                <a:srgbClr val="0F0F4B"/>
              </a:buClr>
              <a:buSzPts val="1800"/>
              <a:buNone/>
              <a:defRPr sz="1800">
                <a:solidFill>
                  <a:srgbClr val="0F0F4B"/>
                </a:solidFill>
              </a:defRPr>
            </a:lvl2pPr>
            <a:lvl3pPr lvl="2" algn="r">
              <a:lnSpc>
                <a:spcPct val="100000"/>
              </a:lnSpc>
              <a:spcBef>
                <a:spcPts val="0"/>
              </a:spcBef>
              <a:spcAft>
                <a:spcPts val="0"/>
              </a:spcAft>
              <a:buClr>
                <a:srgbClr val="0F0F4B"/>
              </a:buClr>
              <a:buSzPts val="1800"/>
              <a:buNone/>
              <a:defRPr sz="1800">
                <a:solidFill>
                  <a:srgbClr val="0F0F4B"/>
                </a:solidFill>
              </a:defRPr>
            </a:lvl3pPr>
            <a:lvl4pPr lvl="3" algn="r">
              <a:lnSpc>
                <a:spcPct val="100000"/>
              </a:lnSpc>
              <a:spcBef>
                <a:spcPts val="0"/>
              </a:spcBef>
              <a:spcAft>
                <a:spcPts val="0"/>
              </a:spcAft>
              <a:buClr>
                <a:srgbClr val="0F0F4B"/>
              </a:buClr>
              <a:buSzPts val="1800"/>
              <a:buNone/>
              <a:defRPr sz="1800">
                <a:solidFill>
                  <a:srgbClr val="0F0F4B"/>
                </a:solidFill>
              </a:defRPr>
            </a:lvl4pPr>
            <a:lvl5pPr lvl="4" algn="r">
              <a:lnSpc>
                <a:spcPct val="100000"/>
              </a:lnSpc>
              <a:spcBef>
                <a:spcPts val="0"/>
              </a:spcBef>
              <a:spcAft>
                <a:spcPts val="0"/>
              </a:spcAft>
              <a:buClr>
                <a:srgbClr val="0F0F4B"/>
              </a:buClr>
              <a:buSzPts val="1800"/>
              <a:buNone/>
              <a:defRPr sz="1800">
                <a:solidFill>
                  <a:srgbClr val="0F0F4B"/>
                </a:solidFill>
              </a:defRPr>
            </a:lvl5pPr>
            <a:lvl6pPr lvl="5" algn="r">
              <a:lnSpc>
                <a:spcPct val="100000"/>
              </a:lnSpc>
              <a:spcBef>
                <a:spcPts val="0"/>
              </a:spcBef>
              <a:spcAft>
                <a:spcPts val="0"/>
              </a:spcAft>
              <a:buClr>
                <a:srgbClr val="0F0F4B"/>
              </a:buClr>
              <a:buSzPts val="1800"/>
              <a:buNone/>
              <a:defRPr sz="1800">
                <a:solidFill>
                  <a:srgbClr val="0F0F4B"/>
                </a:solidFill>
              </a:defRPr>
            </a:lvl6pPr>
            <a:lvl7pPr lvl="6" algn="r">
              <a:lnSpc>
                <a:spcPct val="100000"/>
              </a:lnSpc>
              <a:spcBef>
                <a:spcPts val="0"/>
              </a:spcBef>
              <a:spcAft>
                <a:spcPts val="0"/>
              </a:spcAft>
              <a:buClr>
                <a:srgbClr val="0F0F4B"/>
              </a:buClr>
              <a:buSzPts val="1800"/>
              <a:buNone/>
              <a:defRPr sz="1800">
                <a:solidFill>
                  <a:srgbClr val="0F0F4B"/>
                </a:solidFill>
              </a:defRPr>
            </a:lvl7pPr>
            <a:lvl8pPr lvl="7" algn="r">
              <a:lnSpc>
                <a:spcPct val="100000"/>
              </a:lnSpc>
              <a:spcBef>
                <a:spcPts val="0"/>
              </a:spcBef>
              <a:spcAft>
                <a:spcPts val="0"/>
              </a:spcAft>
              <a:buClr>
                <a:srgbClr val="0F0F4B"/>
              </a:buClr>
              <a:buSzPts val="1800"/>
              <a:buNone/>
              <a:defRPr sz="1800">
                <a:solidFill>
                  <a:srgbClr val="0F0F4B"/>
                </a:solidFill>
              </a:defRPr>
            </a:lvl8pPr>
            <a:lvl9pPr lvl="8" algn="r">
              <a:lnSpc>
                <a:spcPct val="100000"/>
              </a:lnSpc>
              <a:spcBef>
                <a:spcPts val="0"/>
              </a:spcBef>
              <a:spcAft>
                <a:spcPts val="0"/>
              </a:spcAft>
              <a:buClr>
                <a:srgbClr val="0F0F4B"/>
              </a:buClr>
              <a:buSzPts val="1800"/>
              <a:buNone/>
              <a:defRPr sz="1800">
                <a:solidFill>
                  <a:srgbClr val="0F0F4B"/>
                </a:solidFill>
              </a:defRPr>
            </a:lvl9pPr>
          </a:lstStyle>
          <a:p/>
        </p:txBody>
      </p:sp>
      <p:sp>
        <p:nvSpPr>
          <p:cNvPr id="110" name="Google Shape;110;p54"/>
          <p:cNvSpPr txBox="1"/>
          <p:nvPr>
            <p:ph idx="9" type="title"/>
          </p:nvPr>
        </p:nvSpPr>
        <p:spPr>
          <a:xfrm flipH="1">
            <a:off x="-705000" y="3987375"/>
            <a:ext cx="6063300" cy="393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F0F4B"/>
              </a:buClr>
              <a:buSzPts val="1800"/>
              <a:buNone/>
              <a:defRPr sz="1800">
                <a:solidFill>
                  <a:srgbClr val="0F0F4B"/>
                </a:solidFill>
              </a:defRPr>
            </a:lvl1pPr>
            <a:lvl2pPr lvl="1" algn="r">
              <a:lnSpc>
                <a:spcPct val="100000"/>
              </a:lnSpc>
              <a:spcBef>
                <a:spcPts val="0"/>
              </a:spcBef>
              <a:spcAft>
                <a:spcPts val="0"/>
              </a:spcAft>
              <a:buClr>
                <a:srgbClr val="0F0F4B"/>
              </a:buClr>
              <a:buSzPts val="1800"/>
              <a:buNone/>
              <a:defRPr sz="1800">
                <a:solidFill>
                  <a:srgbClr val="0F0F4B"/>
                </a:solidFill>
              </a:defRPr>
            </a:lvl2pPr>
            <a:lvl3pPr lvl="2" algn="r">
              <a:lnSpc>
                <a:spcPct val="100000"/>
              </a:lnSpc>
              <a:spcBef>
                <a:spcPts val="0"/>
              </a:spcBef>
              <a:spcAft>
                <a:spcPts val="0"/>
              </a:spcAft>
              <a:buClr>
                <a:srgbClr val="0F0F4B"/>
              </a:buClr>
              <a:buSzPts val="1800"/>
              <a:buNone/>
              <a:defRPr sz="1800">
                <a:solidFill>
                  <a:srgbClr val="0F0F4B"/>
                </a:solidFill>
              </a:defRPr>
            </a:lvl3pPr>
            <a:lvl4pPr lvl="3" algn="r">
              <a:lnSpc>
                <a:spcPct val="100000"/>
              </a:lnSpc>
              <a:spcBef>
                <a:spcPts val="0"/>
              </a:spcBef>
              <a:spcAft>
                <a:spcPts val="0"/>
              </a:spcAft>
              <a:buClr>
                <a:srgbClr val="0F0F4B"/>
              </a:buClr>
              <a:buSzPts val="1800"/>
              <a:buNone/>
              <a:defRPr sz="1800">
                <a:solidFill>
                  <a:srgbClr val="0F0F4B"/>
                </a:solidFill>
              </a:defRPr>
            </a:lvl4pPr>
            <a:lvl5pPr lvl="4" algn="r">
              <a:lnSpc>
                <a:spcPct val="100000"/>
              </a:lnSpc>
              <a:spcBef>
                <a:spcPts val="0"/>
              </a:spcBef>
              <a:spcAft>
                <a:spcPts val="0"/>
              </a:spcAft>
              <a:buClr>
                <a:srgbClr val="0F0F4B"/>
              </a:buClr>
              <a:buSzPts val="1800"/>
              <a:buNone/>
              <a:defRPr sz="1800">
                <a:solidFill>
                  <a:srgbClr val="0F0F4B"/>
                </a:solidFill>
              </a:defRPr>
            </a:lvl5pPr>
            <a:lvl6pPr lvl="5" algn="r">
              <a:lnSpc>
                <a:spcPct val="100000"/>
              </a:lnSpc>
              <a:spcBef>
                <a:spcPts val="0"/>
              </a:spcBef>
              <a:spcAft>
                <a:spcPts val="0"/>
              </a:spcAft>
              <a:buClr>
                <a:srgbClr val="0F0F4B"/>
              </a:buClr>
              <a:buSzPts val="1800"/>
              <a:buNone/>
              <a:defRPr sz="1800">
                <a:solidFill>
                  <a:srgbClr val="0F0F4B"/>
                </a:solidFill>
              </a:defRPr>
            </a:lvl6pPr>
            <a:lvl7pPr lvl="6" algn="r">
              <a:lnSpc>
                <a:spcPct val="100000"/>
              </a:lnSpc>
              <a:spcBef>
                <a:spcPts val="0"/>
              </a:spcBef>
              <a:spcAft>
                <a:spcPts val="0"/>
              </a:spcAft>
              <a:buClr>
                <a:srgbClr val="0F0F4B"/>
              </a:buClr>
              <a:buSzPts val="1800"/>
              <a:buNone/>
              <a:defRPr sz="1800">
                <a:solidFill>
                  <a:srgbClr val="0F0F4B"/>
                </a:solidFill>
              </a:defRPr>
            </a:lvl7pPr>
            <a:lvl8pPr lvl="7" algn="r">
              <a:lnSpc>
                <a:spcPct val="100000"/>
              </a:lnSpc>
              <a:spcBef>
                <a:spcPts val="0"/>
              </a:spcBef>
              <a:spcAft>
                <a:spcPts val="0"/>
              </a:spcAft>
              <a:buClr>
                <a:srgbClr val="0F0F4B"/>
              </a:buClr>
              <a:buSzPts val="1800"/>
              <a:buNone/>
              <a:defRPr sz="1800">
                <a:solidFill>
                  <a:srgbClr val="0F0F4B"/>
                </a:solidFill>
              </a:defRPr>
            </a:lvl8pPr>
            <a:lvl9pPr lvl="8" algn="r">
              <a:lnSpc>
                <a:spcPct val="100000"/>
              </a:lnSpc>
              <a:spcBef>
                <a:spcPts val="0"/>
              </a:spcBef>
              <a:spcAft>
                <a:spcPts val="0"/>
              </a:spcAft>
              <a:buClr>
                <a:srgbClr val="0F0F4B"/>
              </a:buClr>
              <a:buSzPts val="1800"/>
              <a:buNone/>
              <a:defRPr sz="1800">
                <a:solidFill>
                  <a:srgbClr val="0F0F4B"/>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AND 1 1">
  <p:cSld name="CUSTOM_3">
    <p:spTree>
      <p:nvGrpSpPr>
        <p:cNvPr id="111" name="Shape 111"/>
        <p:cNvGrpSpPr/>
        <p:nvPr/>
      </p:nvGrpSpPr>
      <p:grpSpPr>
        <a:xfrm>
          <a:off x="0" y="0"/>
          <a:ext cx="0" cy="0"/>
          <a:chOff x="0" y="0"/>
          <a:chExt cx="0" cy="0"/>
        </a:xfrm>
      </p:grpSpPr>
      <p:sp>
        <p:nvSpPr>
          <p:cNvPr id="112" name="Google Shape;112;p55"/>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 name="Google Shape;113;p55"/>
          <p:cNvGrpSpPr/>
          <p:nvPr/>
        </p:nvGrpSpPr>
        <p:grpSpPr>
          <a:xfrm>
            <a:off x="-39710" y="-14172"/>
            <a:ext cx="9252075" cy="5165294"/>
            <a:chOff x="3655900" y="1642950"/>
            <a:chExt cx="1299175" cy="751250"/>
          </a:xfrm>
        </p:grpSpPr>
        <p:sp>
          <p:nvSpPr>
            <p:cNvPr id="114" name="Google Shape;114;p55"/>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5"/>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5"/>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55"/>
          <p:cNvGrpSpPr/>
          <p:nvPr/>
        </p:nvGrpSpPr>
        <p:grpSpPr>
          <a:xfrm>
            <a:off x="-33384" y="24104"/>
            <a:ext cx="9191800" cy="5125321"/>
            <a:chOff x="5820575" y="792900"/>
            <a:chExt cx="1357625" cy="786925"/>
          </a:xfrm>
        </p:grpSpPr>
        <p:sp>
          <p:nvSpPr>
            <p:cNvPr id="118" name="Google Shape;118;p55"/>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5"/>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5"/>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5"/>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55"/>
          <p:cNvGrpSpPr/>
          <p:nvPr/>
        </p:nvGrpSpPr>
        <p:grpSpPr>
          <a:xfrm>
            <a:off x="59" y="24104"/>
            <a:ext cx="9191800" cy="5125321"/>
            <a:chOff x="5820575" y="792900"/>
            <a:chExt cx="1357625" cy="786925"/>
          </a:xfrm>
        </p:grpSpPr>
        <p:sp>
          <p:nvSpPr>
            <p:cNvPr id="123" name="Google Shape;123;p55"/>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5"/>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5"/>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5"/>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7" name="Google Shape;127;p55"/>
          <p:cNvCxnSpPr/>
          <p:nvPr/>
        </p:nvCxnSpPr>
        <p:spPr>
          <a:xfrm>
            <a:off x="2324100" y="-66675"/>
            <a:ext cx="0" cy="2171700"/>
          </a:xfrm>
          <a:prstGeom prst="straightConnector1">
            <a:avLst/>
          </a:prstGeom>
          <a:noFill/>
          <a:ln cap="flat" cmpd="sng" w="28575">
            <a:solidFill>
              <a:srgbClr val="FFFFFF"/>
            </a:solidFill>
            <a:prstDash val="solid"/>
            <a:round/>
            <a:headEnd len="sm" w="sm" type="none"/>
            <a:tailEnd len="sm" w="sm" type="none"/>
          </a:ln>
        </p:spPr>
      </p:cxnSp>
      <p:sp>
        <p:nvSpPr>
          <p:cNvPr id="128" name="Google Shape;128;p55"/>
          <p:cNvSpPr/>
          <p:nvPr/>
        </p:nvSpPr>
        <p:spPr>
          <a:xfrm>
            <a:off x="349275" y="2105025"/>
            <a:ext cx="3949500" cy="24939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130" name="Google Shape;130;p55"/>
          <p:cNvSpPr txBox="1"/>
          <p:nvPr>
            <p:ph type="title"/>
          </p:nvPr>
        </p:nvSpPr>
        <p:spPr>
          <a:xfrm>
            <a:off x="-1676400" y="2206575"/>
            <a:ext cx="8001000" cy="39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800"/>
              <a:buNone/>
              <a:defRPr>
                <a:solidFill>
                  <a:srgbClr val="FFFFFF"/>
                </a:solidFill>
              </a:defRPr>
            </a:lvl2pPr>
            <a:lvl3pPr lvl="2" algn="ctr">
              <a:lnSpc>
                <a:spcPct val="100000"/>
              </a:lnSpc>
              <a:spcBef>
                <a:spcPts val="0"/>
              </a:spcBef>
              <a:spcAft>
                <a:spcPts val="0"/>
              </a:spcAft>
              <a:buClr>
                <a:srgbClr val="FFFFFF"/>
              </a:buClr>
              <a:buSzPts val="2800"/>
              <a:buNone/>
              <a:defRPr>
                <a:solidFill>
                  <a:srgbClr val="FFFFFF"/>
                </a:solidFill>
              </a:defRPr>
            </a:lvl3pPr>
            <a:lvl4pPr lvl="3" algn="ctr">
              <a:lnSpc>
                <a:spcPct val="100000"/>
              </a:lnSpc>
              <a:spcBef>
                <a:spcPts val="0"/>
              </a:spcBef>
              <a:spcAft>
                <a:spcPts val="0"/>
              </a:spcAft>
              <a:buClr>
                <a:srgbClr val="FFFFFF"/>
              </a:buClr>
              <a:buSzPts val="2800"/>
              <a:buNone/>
              <a:defRPr>
                <a:solidFill>
                  <a:srgbClr val="FFFFFF"/>
                </a:solidFill>
              </a:defRPr>
            </a:lvl4pPr>
            <a:lvl5pPr lvl="4" algn="ctr">
              <a:lnSpc>
                <a:spcPct val="100000"/>
              </a:lnSpc>
              <a:spcBef>
                <a:spcPts val="0"/>
              </a:spcBef>
              <a:spcAft>
                <a:spcPts val="0"/>
              </a:spcAft>
              <a:buClr>
                <a:srgbClr val="FFFFFF"/>
              </a:buClr>
              <a:buSzPts val="2800"/>
              <a:buNone/>
              <a:defRPr>
                <a:solidFill>
                  <a:srgbClr val="FFFFFF"/>
                </a:solidFill>
              </a:defRPr>
            </a:lvl5pPr>
            <a:lvl6pPr lvl="5" algn="ctr">
              <a:lnSpc>
                <a:spcPct val="100000"/>
              </a:lnSpc>
              <a:spcBef>
                <a:spcPts val="0"/>
              </a:spcBef>
              <a:spcAft>
                <a:spcPts val="0"/>
              </a:spcAft>
              <a:buClr>
                <a:srgbClr val="FFFFFF"/>
              </a:buClr>
              <a:buSzPts val="2800"/>
              <a:buNone/>
              <a:defRPr>
                <a:solidFill>
                  <a:srgbClr val="FFFFFF"/>
                </a:solidFill>
              </a:defRPr>
            </a:lvl6pPr>
            <a:lvl7pPr lvl="6" algn="ctr">
              <a:lnSpc>
                <a:spcPct val="100000"/>
              </a:lnSpc>
              <a:spcBef>
                <a:spcPts val="0"/>
              </a:spcBef>
              <a:spcAft>
                <a:spcPts val="0"/>
              </a:spcAft>
              <a:buClr>
                <a:srgbClr val="FFFFFF"/>
              </a:buClr>
              <a:buSzPts val="2800"/>
              <a:buNone/>
              <a:defRPr>
                <a:solidFill>
                  <a:srgbClr val="FFFFFF"/>
                </a:solidFill>
              </a:defRPr>
            </a:lvl7pPr>
            <a:lvl8pPr lvl="7" algn="ctr">
              <a:lnSpc>
                <a:spcPct val="100000"/>
              </a:lnSpc>
              <a:spcBef>
                <a:spcPts val="0"/>
              </a:spcBef>
              <a:spcAft>
                <a:spcPts val="0"/>
              </a:spcAft>
              <a:buClr>
                <a:srgbClr val="FFFFFF"/>
              </a:buClr>
              <a:buSzPts val="2800"/>
              <a:buNone/>
              <a:defRPr>
                <a:solidFill>
                  <a:srgbClr val="FFFFFF"/>
                </a:solidFill>
              </a:defRPr>
            </a:lvl8pPr>
            <a:lvl9pPr lvl="8" algn="ctr">
              <a:lnSpc>
                <a:spcPct val="100000"/>
              </a:lnSpc>
              <a:spcBef>
                <a:spcPts val="0"/>
              </a:spcBef>
              <a:spcAft>
                <a:spcPts val="0"/>
              </a:spcAft>
              <a:buClr>
                <a:srgbClr val="FFFFFF"/>
              </a:buClr>
              <a:buSzPts val="2800"/>
              <a:buNone/>
              <a:defRPr>
                <a:solidFill>
                  <a:srgbClr val="FFFFFF"/>
                </a:solidFill>
              </a:defRPr>
            </a:lvl9pPr>
          </a:lstStyle>
          <a:p/>
        </p:txBody>
      </p:sp>
      <p:sp>
        <p:nvSpPr>
          <p:cNvPr id="131" name="Google Shape;131;p55"/>
          <p:cNvSpPr txBox="1"/>
          <p:nvPr>
            <p:ph idx="1" type="subTitle"/>
          </p:nvPr>
        </p:nvSpPr>
        <p:spPr>
          <a:xfrm>
            <a:off x="952500" y="3723425"/>
            <a:ext cx="2743200" cy="50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None/>
              <a:defRPr>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32" name="Google Shape;132;p55"/>
          <p:cNvSpPr txBox="1"/>
          <p:nvPr>
            <p:ph idx="2" type="title"/>
          </p:nvPr>
        </p:nvSpPr>
        <p:spPr>
          <a:xfrm>
            <a:off x="130250" y="2781250"/>
            <a:ext cx="4387500" cy="76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sp>
        <p:nvSpPr>
          <p:cNvPr id="133" name="Google Shape;133;p55"/>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5"/>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5" name="Google Shape;135;p55"/>
          <p:cNvPicPr preferRelativeResize="0"/>
          <p:nvPr/>
        </p:nvPicPr>
        <p:blipFill rotWithShape="1">
          <a:blip r:embed="rId2">
            <a:alphaModFix/>
          </a:blip>
          <a:srcRect b="0" l="0" r="0" t="0"/>
          <a:stretch/>
        </p:blipFill>
        <p:spPr>
          <a:xfrm>
            <a:off x="-53325" y="-128354"/>
            <a:ext cx="9251902" cy="548648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EXT">
  <p:cSld name="SECTION_TITLE_AND_DESCRIPTION">
    <p:spTree>
      <p:nvGrpSpPr>
        <p:cNvPr id="136" name="Shape 136"/>
        <p:cNvGrpSpPr/>
        <p:nvPr/>
      </p:nvGrpSpPr>
      <p:grpSpPr>
        <a:xfrm>
          <a:off x="0" y="0"/>
          <a:ext cx="0" cy="0"/>
          <a:chOff x="0" y="0"/>
          <a:chExt cx="0" cy="0"/>
        </a:xfrm>
      </p:grpSpPr>
      <p:sp>
        <p:nvSpPr>
          <p:cNvPr id="137" name="Google Shape;137;p56"/>
          <p:cNvSpPr/>
          <p:nvPr/>
        </p:nvSpPr>
        <p:spPr>
          <a:xfrm>
            <a:off x="-53675"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 name="Google Shape;138;p56"/>
          <p:cNvGrpSpPr/>
          <p:nvPr/>
        </p:nvGrpSpPr>
        <p:grpSpPr>
          <a:xfrm>
            <a:off x="-39710" y="-14172"/>
            <a:ext cx="9252075" cy="5165294"/>
            <a:chOff x="3655900" y="1642950"/>
            <a:chExt cx="1299175" cy="751250"/>
          </a:xfrm>
        </p:grpSpPr>
        <p:sp>
          <p:nvSpPr>
            <p:cNvPr id="139" name="Google Shape;139;p56"/>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56"/>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56"/>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 name="Google Shape;142;p56"/>
          <p:cNvGrpSpPr/>
          <p:nvPr/>
        </p:nvGrpSpPr>
        <p:grpSpPr>
          <a:xfrm>
            <a:off x="-33384" y="24104"/>
            <a:ext cx="9191800" cy="5125321"/>
            <a:chOff x="5820575" y="792900"/>
            <a:chExt cx="1357625" cy="786925"/>
          </a:xfrm>
        </p:grpSpPr>
        <p:sp>
          <p:nvSpPr>
            <p:cNvPr id="143" name="Google Shape;143;p56"/>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56"/>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6"/>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56"/>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 name="Google Shape;147;p56"/>
          <p:cNvGrpSpPr/>
          <p:nvPr/>
        </p:nvGrpSpPr>
        <p:grpSpPr>
          <a:xfrm>
            <a:off x="59" y="24104"/>
            <a:ext cx="9191800" cy="5125321"/>
            <a:chOff x="5820575" y="792900"/>
            <a:chExt cx="1357625" cy="786925"/>
          </a:xfrm>
        </p:grpSpPr>
        <p:sp>
          <p:nvSpPr>
            <p:cNvPr id="148" name="Google Shape;148;p56"/>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6"/>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56"/>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56"/>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 name="Google Shape;152;p56"/>
          <p:cNvGrpSpPr/>
          <p:nvPr/>
        </p:nvGrpSpPr>
        <p:grpSpPr>
          <a:xfrm>
            <a:off x="5507067" y="3149473"/>
            <a:ext cx="3636943" cy="1999949"/>
            <a:chOff x="3027300" y="1039700"/>
            <a:chExt cx="639800" cy="351825"/>
          </a:xfrm>
        </p:grpSpPr>
        <p:sp>
          <p:nvSpPr>
            <p:cNvPr id="153" name="Google Shape;153;p56"/>
            <p:cNvSpPr/>
            <p:nvPr/>
          </p:nvSpPr>
          <p:spPr>
            <a:xfrm>
              <a:off x="3027300" y="1175975"/>
              <a:ext cx="99250" cy="121850"/>
            </a:xfrm>
            <a:custGeom>
              <a:rect b="b" l="l" r="r" t="t"/>
              <a:pathLst>
                <a:path extrusionOk="0" h="4874" w="3970">
                  <a:moveTo>
                    <a:pt x="2179" y="1"/>
                  </a:moveTo>
                  <a:cubicBezTo>
                    <a:pt x="1956" y="1"/>
                    <a:pt x="1389" y="721"/>
                    <a:pt x="862" y="1683"/>
                  </a:cubicBezTo>
                  <a:cubicBezTo>
                    <a:pt x="296" y="2708"/>
                    <a:pt x="0" y="3623"/>
                    <a:pt x="185" y="3725"/>
                  </a:cubicBezTo>
                  <a:lnTo>
                    <a:pt x="1661" y="4873"/>
                  </a:lnTo>
                  <a:lnTo>
                    <a:pt x="3178" y="3024"/>
                  </a:lnTo>
                  <a:lnTo>
                    <a:pt x="3970" y="506"/>
                  </a:lnTo>
                  <a:lnTo>
                    <a:pt x="2219" y="10"/>
                  </a:lnTo>
                  <a:cubicBezTo>
                    <a:pt x="2207" y="4"/>
                    <a:pt x="2194" y="1"/>
                    <a:pt x="2179" y="1"/>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56"/>
            <p:cNvSpPr/>
            <p:nvPr/>
          </p:nvSpPr>
          <p:spPr>
            <a:xfrm>
              <a:off x="3027600" y="1071750"/>
              <a:ext cx="639500" cy="319775"/>
            </a:xfrm>
            <a:custGeom>
              <a:rect b="b" l="l" r="r" t="t"/>
              <a:pathLst>
                <a:path extrusionOk="0" h="12791" w="25580">
                  <a:moveTo>
                    <a:pt x="12790" y="1"/>
                  </a:moveTo>
                  <a:cubicBezTo>
                    <a:pt x="5729" y="1"/>
                    <a:pt x="1" y="5729"/>
                    <a:pt x="1" y="12790"/>
                  </a:cubicBezTo>
                  <a:lnTo>
                    <a:pt x="25580" y="12790"/>
                  </a:lnTo>
                  <a:cubicBezTo>
                    <a:pt x="25580" y="5729"/>
                    <a:pt x="19856" y="1"/>
                    <a:pt x="12790" y="1"/>
                  </a:cubicBezTo>
                  <a:close/>
                </a:path>
              </a:pathLst>
            </a:custGeom>
            <a:solidFill>
              <a:srgbClr val="D96D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6"/>
            <p:cNvSpPr/>
            <p:nvPr/>
          </p:nvSpPr>
          <p:spPr>
            <a:xfrm>
              <a:off x="3264725" y="1249500"/>
              <a:ext cx="199925" cy="85000"/>
            </a:xfrm>
            <a:custGeom>
              <a:rect b="b" l="l" r="r" t="t"/>
              <a:pathLst>
                <a:path extrusionOk="0" h="3400" w="7997">
                  <a:moveTo>
                    <a:pt x="3193" y="0"/>
                  </a:moveTo>
                  <a:cubicBezTo>
                    <a:pt x="1493" y="0"/>
                    <a:pt x="182" y="508"/>
                    <a:pt x="99" y="1276"/>
                  </a:cubicBezTo>
                  <a:cubicBezTo>
                    <a:pt x="0" y="2186"/>
                    <a:pt x="1665" y="3113"/>
                    <a:pt x="3818" y="3347"/>
                  </a:cubicBezTo>
                  <a:cubicBezTo>
                    <a:pt x="4151" y="3382"/>
                    <a:pt x="4476" y="3399"/>
                    <a:pt x="4788" y="3399"/>
                  </a:cubicBezTo>
                  <a:cubicBezTo>
                    <a:pt x="6497" y="3399"/>
                    <a:pt x="7815" y="2891"/>
                    <a:pt x="7898" y="2121"/>
                  </a:cubicBezTo>
                  <a:cubicBezTo>
                    <a:pt x="7996" y="1211"/>
                    <a:pt x="6331" y="288"/>
                    <a:pt x="4175" y="54"/>
                  </a:cubicBezTo>
                  <a:cubicBezTo>
                    <a:pt x="3838" y="18"/>
                    <a:pt x="3509" y="0"/>
                    <a:pt x="3193" y="0"/>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56"/>
            <p:cNvSpPr/>
            <p:nvPr/>
          </p:nvSpPr>
          <p:spPr>
            <a:xfrm>
              <a:off x="3266875" y="1267600"/>
              <a:ext cx="193675" cy="67225"/>
            </a:xfrm>
            <a:custGeom>
              <a:rect b="b" l="l" r="r" t="t"/>
              <a:pathLst>
                <a:path extrusionOk="0" h="2689" w="7747">
                  <a:moveTo>
                    <a:pt x="2848" y="0"/>
                  </a:moveTo>
                  <a:cubicBezTo>
                    <a:pt x="1299" y="0"/>
                    <a:pt x="137" y="364"/>
                    <a:pt x="74" y="933"/>
                  </a:cubicBezTo>
                  <a:cubicBezTo>
                    <a:pt x="0" y="1639"/>
                    <a:pt x="1636" y="2397"/>
                    <a:pt x="3732" y="2623"/>
                  </a:cubicBezTo>
                  <a:cubicBezTo>
                    <a:pt x="4141" y="2668"/>
                    <a:pt x="4537" y="2689"/>
                    <a:pt x="4910" y="2689"/>
                  </a:cubicBezTo>
                  <a:cubicBezTo>
                    <a:pt x="6453" y="2689"/>
                    <a:pt x="7606" y="2326"/>
                    <a:pt x="7668" y="1758"/>
                  </a:cubicBezTo>
                  <a:cubicBezTo>
                    <a:pt x="7746" y="1048"/>
                    <a:pt x="6106" y="294"/>
                    <a:pt x="4011" y="64"/>
                  </a:cubicBezTo>
                  <a:cubicBezTo>
                    <a:pt x="3608" y="21"/>
                    <a:pt x="3217" y="0"/>
                    <a:pt x="2848" y="0"/>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56"/>
            <p:cNvSpPr/>
            <p:nvPr/>
          </p:nvSpPr>
          <p:spPr>
            <a:xfrm>
              <a:off x="3250150" y="1095300"/>
              <a:ext cx="111675" cy="47100"/>
            </a:xfrm>
            <a:custGeom>
              <a:rect b="b" l="l" r="r" t="t"/>
              <a:pathLst>
                <a:path extrusionOk="0" h="1884" w="4467">
                  <a:moveTo>
                    <a:pt x="2582" y="1"/>
                  </a:moveTo>
                  <a:cubicBezTo>
                    <a:pt x="2446" y="1"/>
                    <a:pt x="2305" y="6"/>
                    <a:pt x="2162" y="18"/>
                  </a:cubicBezTo>
                  <a:cubicBezTo>
                    <a:pt x="952" y="112"/>
                    <a:pt x="1" y="604"/>
                    <a:pt x="42" y="1117"/>
                  </a:cubicBezTo>
                  <a:cubicBezTo>
                    <a:pt x="78" y="1571"/>
                    <a:pt x="880" y="1883"/>
                    <a:pt x="1903" y="1883"/>
                  </a:cubicBezTo>
                  <a:cubicBezTo>
                    <a:pt x="2035" y="1883"/>
                    <a:pt x="2171" y="1878"/>
                    <a:pt x="2310" y="1867"/>
                  </a:cubicBezTo>
                  <a:cubicBezTo>
                    <a:pt x="3519" y="1769"/>
                    <a:pt x="4466" y="1277"/>
                    <a:pt x="4425" y="764"/>
                  </a:cubicBezTo>
                  <a:cubicBezTo>
                    <a:pt x="4389" y="312"/>
                    <a:pt x="3598" y="1"/>
                    <a:pt x="2582" y="1"/>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56"/>
            <p:cNvSpPr/>
            <p:nvPr/>
          </p:nvSpPr>
          <p:spPr>
            <a:xfrm>
              <a:off x="3252200" y="1105550"/>
              <a:ext cx="108400" cy="37050"/>
            </a:xfrm>
            <a:custGeom>
              <a:rect b="b" l="l" r="r" t="t"/>
              <a:pathLst>
                <a:path extrusionOk="0" h="1482" w="4336">
                  <a:moveTo>
                    <a:pt x="2624" y="1"/>
                  </a:moveTo>
                  <a:cubicBezTo>
                    <a:pt x="2459" y="1"/>
                    <a:pt x="2288" y="8"/>
                    <a:pt x="2113" y="22"/>
                  </a:cubicBezTo>
                  <a:cubicBezTo>
                    <a:pt x="932" y="117"/>
                    <a:pt x="1" y="514"/>
                    <a:pt x="34" y="912"/>
                  </a:cubicBezTo>
                  <a:cubicBezTo>
                    <a:pt x="62" y="1252"/>
                    <a:pt x="783" y="1482"/>
                    <a:pt x="1731" y="1482"/>
                  </a:cubicBezTo>
                  <a:cubicBezTo>
                    <a:pt x="1891" y="1482"/>
                    <a:pt x="2057" y="1475"/>
                    <a:pt x="2228" y="1462"/>
                  </a:cubicBezTo>
                  <a:cubicBezTo>
                    <a:pt x="3409" y="1367"/>
                    <a:pt x="4335" y="965"/>
                    <a:pt x="4307" y="568"/>
                  </a:cubicBezTo>
                  <a:cubicBezTo>
                    <a:pt x="4279" y="229"/>
                    <a:pt x="3562" y="1"/>
                    <a:pt x="2624" y="1"/>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56"/>
            <p:cNvSpPr/>
            <p:nvPr/>
          </p:nvSpPr>
          <p:spPr>
            <a:xfrm>
              <a:off x="3458775" y="1213125"/>
              <a:ext cx="138325" cy="76875"/>
            </a:xfrm>
            <a:custGeom>
              <a:rect b="b" l="l" r="r" t="t"/>
              <a:pathLst>
                <a:path extrusionOk="0" h="3075" w="5533">
                  <a:moveTo>
                    <a:pt x="1271" y="0"/>
                  </a:moveTo>
                  <a:cubicBezTo>
                    <a:pt x="762" y="0"/>
                    <a:pt x="388" y="140"/>
                    <a:pt x="263" y="423"/>
                  </a:cubicBezTo>
                  <a:cubicBezTo>
                    <a:pt x="1" y="1009"/>
                    <a:pt x="911" y="1981"/>
                    <a:pt x="2297" y="2596"/>
                  </a:cubicBezTo>
                  <a:cubicBezTo>
                    <a:pt x="3011" y="2914"/>
                    <a:pt x="3713" y="3074"/>
                    <a:pt x="4260" y="3074"/>
                  </a:cubicBezTo>
                  <a:cubicBezTo>
                    <a:pt x="4771" y="3074"/>
                    <a:pt x="5147" y="2934"/>
                    <a:pt x="5274" y="2653"/>
                  </a:cubicBezTo>
                  <a:cubicBezTo>
                    <a:pt x="5532" y="2067"/>
                    <a:pt x="4622" y="1095"/>
                    <a:pt x="3240" y="480"/>
                  </a:cubicBezTo>
                  <a:cubicBezTo>
                    <a:pt x="2522" y="161"/>
                    <a:pt x="1819" y="0"/>
                    <a:pt x="1271" y="0"/>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6"/>
            <p:cNvSpPr/>
            <p:nvPr/>
          </p:nvSpPr>
          <p:spPr>
            <a:xfrm>
              <a:off x="3459175" y="1223325"/>
              <a:ext cx="132275" cy="68100"/>
            </a:xfrm>
            <a:custGeom>
              <a:rect b="b" l="l" r="r" t="t"/>
              <a:pathLst>
                <a:path extrusionOk="0" h="2724" w="5291">
                  <a:moveTo>
                    <a:pt x="915" y="0"/>
                  </a:moveTo>
                  <a:cubicBezTo>
                    <a:pt x="544" y="0"/>
                    <a:pt x="284" y="91"/>
                    <a:pt x="202" y="277"/>
                  </a:cubicBezTo>
                  <a:cubicBezTo>
                    <a:pt x="1" y="728"/>
                    <a:pt x="932" y="1581"/>
                    <a:pt x="2281" y="2184"/>
                  </a:cubicBezTo>
                  <a:cubicBezTo>
                    <a:pt x="3078" y="2538"/>
                    <a:pt x="3844" y="2724"/>
                    <a:pt x="4379" y="2724"/>
                  </a:cubicBezTo>
                  <a:cubicBezTo>
                    <a:pt x="4749" y="2724"/>
                    <a:pt x="5008" y="2635"/>
                    <a:pt x="5090" y="2450"/>
                  </a:cubicBezTo>
                  <a:cubicBezTo>
                    <a:pt x="5291" y="1999"/>
                    <a:pt x="4360" y="1142"/>
                    <a:pt x="3011" y="544"/>
                  </a:cubicBezTo>
                  <a:cubicBezTo>
                    <a:pt x="2214" y="188"/>
                    <a:pt x="1449" y="0"/>
                    <a:pt x="915" y="0"/>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56"/>
            <p:cNvSpPr/>
            <p:nvPr/>
          </p:nvSpPr>
          <p:spPr>
            <a:xfrm>
              <a:off x="3075675" y="1182500"/>
              <a:ext cx="105625" cy="108825"/>
            </a:xfrm>
            <a:custGeom>
              <a:rect b="b" l="l" r="r" t="t"/>
              <a:pathLst>
                <a:path extrusionOk="0" h="4353" w="4225">
                  <a:moveTo>
                    <a:pt x="3381" y="1"/>
                  </a:moveTo>
                  <a:cubicBezTo>
                    <a:pt x="2820" y="1"/>
                    <a:pt x="1960" y="577"/>
                    <a:pt x="1239" y="1488"/>
                  </a:cubicBezTo>
                  <a:cubicBezTo>
                    <a:pt x="337" y="2628"/>
                    <a:pt x="1" y="3858"/>
                    <a:pt x="481" y="4239"/>
                  </a:cubicBezTo>
                  <a:cubicBezTo>
                    <a:pt x="578" y="4316"/>
                    <a:pt x="701" y="4352"/>
                    <a:pt x="842" y="4352"/>
                  </a:cubicBezTo>
                  <a:cubicBezTo>
                    <a:pt x="1406" y="4352"/>
                    <a:pt x="2265" y="3776"/>
                    <a:pt x="2986" y="2865"/>
                  </a:cubicBezTo>
                  <a:cubicBezTo>
                    <a:pt x="3884" y="1730"/>
                    <a:pt x="4224" y="495"/>
                    <a:pt x="3741" y="114"/>
                  </a:cubicBezTo>
                  <a:cubicBezTo>
                    <a:pt x="3644" y="37"/>
                    <a:pt x="3522" y="1"/>
                    <a:pt x="3381" y="1"/>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6"/>
            <p:cNvSpPr/>
            <p:nvPr/>
          </p:nvSpPr>
          <p:spPr>
            <a:xfrm>
              <a:off x="3084300" y="1188800"/>
              <a:ext cx="98125" cy="104000"/>
            </a:xfrm>
            <a:custGeom>
              <a:rect b="b" l="l" r="r" t="t"/>
              <a:pathLst>
                <a:path extrusionOk="0" h="4160" w="3925">
                  <a:moveTo>
                    <a:pt x="3324" y="1"/>
                  </a:moveTo>
                  <a:cubicBezTo>
                    <a:pt x="2855" y="1"/>
                    <a:pt x="2023" y="615"/>
                    <a:pt x="1284" y="1547"/>
                  </a:cubicBezTo>
                  <a:cubicBezTo>
                    <a:pt x="406" y="2654"/>
                    <a:pt x="0" y="3794"/>
                    <a:pt x="373" y="4090"/>
                  </a:cubicBezTo>
                  <a:cubicBezTo>
                    <a:pt x="434" y="4137"/>
                    <a:pt x="511" y="4160"/>
                    <a:pt x="601" y="4160"/>
                  </a:cubicBezTo>
                  <a:cubicBezTo>
                    <a:pt x="1070" y="4160"/>
                    <a:pt x="1901" y="3545"/>
                    <a:pt x="2637" y="2613"/>
                  </a:cubicBezTo>
                  <a:cubicBezTo>
                    <a:pt x="3514" y="1502"/>
                    <a:pt x="3925" y="362"/>
                    <a:pt x="3551" y="71"/>
                  </a:cubicBezTo>
                  <a:cubicBezTo>
                    <a:pt x="3491" y="23"/>
                    <a:pt x="3414" y="1"/>
                    <a:pt x="3324" y="1"/>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6"/>
            <p:cNvSpPr/>
            <p:nvPr/>
          </p:nvSpPr>
          <p:spPr>
            <a:xfrm>
              <a:off x="3344575" y="1175650"/>
              <a:ext cx="68400" cy="40700"/>
            </a:xfrm>
            <a:custGeom>
              <a:rect b="b" l="l" r="r" t="t"/>
              <a:pathLst>
                <a:path extrusionOk="0" h="1628" w="2736">
                  <a:moveTo>
                    <a:pt x="1145" y="0"/>
                  </a:moveTo>
                  <a:cubicBezTo>
                    <a:pt x="586" y="0"/>
                    <a:pt x="136" y="237"/>
                    <a:pt x="74" y="597"/>
                  </a:cubicBezTo>
                  <a:cubicBezTo>
                    <a:pt x="1" y="1028"/>
                    <a:pt x="521" y="1475"/>
                    <a:pt x="1239" y="1598"/>
                  </a:cubicBezTo>
                  <a:cubicBezTo>
                    <a:pt x="1359" y="1618"/>
                    <a:pt x="1477" y="1627"/>
                    <a:pt x="1590" y="1627"/>
                  </a:cubicBezTo>
                  <a:cubicBezTo>
                    <a:pt x="2151" y="1627"/>
                    <a:pt x="2604" y="1393"/>
                    <a:pt x="2662" y="1032"/>
                  </a:cubicBezTo>
                  <a:cubicBezTo>
                    <a:pt x="2736" y="601"/>
                    <a:pt x="2215" y="150"/>
                    <a:pt x="1501" y="31"/>
                  </a:cubicBezTo>
                  <a:cubicBezTo>
                    <a:pt x="1380" y="10"/>
                    <a:pt x="1260" y="0"/>
                    <a:pt x="1145" y="0"/>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6"/>
            <p:cNvSpPr/>
            <p:nvPr/>
          </p:nvSpPr>
          <p:spPr>
            <a:xfrm>
              <a:off x="3344975" y="1184200"/>
              <a:ext cx="66050" cy="32175"/>
            </a:xfrm>
            <a:custGeom>
              <a:rect b="b" l="l" r="r" t="t"/>
              <a:pathLst>
                <a:path extrusionOk="0" h="1287" w="2642">
                  <a:moveTo>
                    <a:pt x="997" y="1"/>
                  </a:moveTo>
                  <a:cubicBezTo>
                    <a:pt x="493" y="1"/>
                    <a:pt x="104" y="166"/>
                    <a:pt x="58" y="431"/>
                  </a:cubicBezTo>
                  <a:cubicBezTo>
                    <a:pt x="1" y="764"/>
                    <a:pt x="522" y="1133"/>
                    <a:pt x="1219" y="1252"/>
                  </a:cubicBezTo>
                  <a:cubicBezTo>
                    <a:pt x="1364" y="1275"/>
                    <a:pt x="1505" y="1287"/>
                    <a:pt x="1639" y="1287"/>
                  </a:cubicBezTo>
                  <a:cubicBezTo>
                    <a:pt x="2149" y="1287"/>
                    <a:pt x="2543" y="1121"/>
                    <a:pt x="2588" y="858"/>
                  </a:cubicBezTo>
                  <a:cubicBezTo>
                    <a:pt x="2642" y="522"/>
                    <a:pt x="2125" y="153"/>
                    <a:pt x="1424" y="38"/>
                  </a:cubicBezTo>
                  <a:cubicBezTo>
                    <a:pt x="1276" y="13"/>
                    <a:pt x="1133" y="1"/>
                    <a:pt x="997" y="1"/>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6"/>
            <p:cNvSpPr/>
            <p:nvPr/>
          </p:nvSpPr>
          <p:spPr>
            <a:xfrm>
              <a:off x="3378000" y="1138625"/>
              <a:ext cx="25650" cy="15250"/>
            </a:xfrm>
            <a:custGeom>
              <a:rect b="b" l="l" r="r" t="t"/>
              <a:pathLst>
                <a:path extrusionOk="0" h="610" w="1026">
                  <a:moveTo>
                    <a:pt x="426" y="0"/>
                  </a:moveTo>
                  <a:cubicBezTo>
                    <a:pt x="216" y="0"/>
                    <a:pt x="45" y="88"/>
                    <a:pt x="25" y="225"/>
                  </a:cubicBezTo>
                  <a:cubicBezTo>
                    <a:pt x="0" y="380"/>
                    <a:pt x="193" y="553"/>
                    <a:pt x="460" y="598"/>
                  </a:cubicBezTo>
                  <a:cubicBezTo>
                    <a:pt x="505" y="605"/>
                    <a:pt x="549" y="609"/>
                    <a:pt x="592" y="609"/>
                  </a:cubicBezTo>
                  <a:cubicBezTo>
                    <a:pt x="802" y="609"/>
                    <a:pt x="972" y="521"/>
                    <a:pt x="993" y="385"/>
                  </a:cubicBezTo>
                  <a:cubicBezTo>
                    <a:pt x="1025" y="225"/>
                    <a:pt x="825" y="57"/>
                    <a:pt x="558" y="11"/>
                  </a:cubicBezTo>
                  <a:cubicBezTo>
                    <a:pt x="513" y="4"/>
                    <a:pt x="469" y="0"/>
                    <a:pt x="426" y="0"/>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56"/>
            <p:cNvSpPr/>
            <p:nvPr/>
          </p:nvSpPr>
          <p:spPr>
            <a:xfrm>
              <a:off x="3378600" y="1141875"/>
              <a:ext cx="23725" cy="12000"/>
            </a:xfrm>
            <a:custGeom>
              <a:rect b="b" l="l" r="r" t="t"/>
              <a:pathLst>
                <a:path extrusionOk="0" h="480" w="949">
                  <a:moveTo>
                    <a:pt x="378" y="0"/>
                  </a:moveTo>
                  <a:cubicBezTo>
                    <a:pt x="205" y="0"/>
                    <a:pt x="60" y="62"/>
                    <a:pt x="1" y="160"/>
                  </a:cubicBezTo>
                  <a:cubicBezTo>
                    <a:pt x="26" y="300"/>
                    <a:pt x="206" y="427"/>
                    <a:pt x="436" y="468"/>
                  </a:cubicBezTo>
                  <a:cubicBezTo>
                    <a:pt x="483" y="476"/>
                    <a:pt x="529" y="480"/>
                    <a:pt x="573" y="480"/>
                  </a:cubicBezTo>
                  <a:cubicBezTo>
                    <a:pt x="748" y="480"/>
                    <a:pt x="893" y="418"/>
                    <a:pt x="948" y="320"/>
                  </a:cubicBezTo>
                  <a:cubicBezTo>
                    <a:pt x="919" y="181"/>
                    <a:pt x="743" y="50"/>
                    <a:pt x="514" y="13"/>
                  </a:cubicBezTo>
                  <a:cubicBezTo>
                    <a:pt x="467" y="4"/>
                    <a:pt x="422" y="0"/>
                    <a:pt x="378" y="0"/>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56"/>
            <p:cNvSpPr/>
            <p:nvPr/>
          </p:nvSpPr>
          <p:spPr>
            <a:xfrm>
              <a:off x="3439200" y="1173475"/>
              <a:ext cx="25650" cy="15250"/>
            </a:xfrm>
            <a:custGeom>
              <a:rect b="b" l="l" r="r" t="t"/>
              <a:pathLst>
                <a:path extrusionOk="0" h="610" w="1026">
                  <a:moveTo>
                    <a:pt x="429" y="0"/>
                  </a:moveTo>
                  <a:cubicBezTo>
                    <a:pt x="217" y="0"/>
                    <a:pt x="50" y="89"/>
                    <a:pt x="29" y="225"/>
                  </a:cubicBezTo>
                  <a:cubicBezTo>
                    <a:pt x="0" y="381"/>
                    <a:pt x="197" y="553"/>
                    <a:pt x="464" y="598"/>
                  </a:cubicBezTo>
                  <a:cubicBezTo>
                    <a:pt x="510" y="606"/>
                    <a:pt x="555" y="610"/>
                    <a:pt x="599" y="610"/>
                  </a:cubicBezTo>
                  <a:cubicBezTo>
                    <a:pt x="808" y="610"/>
                    <a:pt x="976" y="524"/>
                    <a:pt x="997" y="389"/>
                  </a:cubicBezTo>
                  <a:cubicBezTo>
                    <a:pt x="1026" y="221"/>
                    <a:pt x="833" y="53"/>
                    <a:pt x="562" y="12"/>
                  </a:cubicBezTo>
                  <a:cubicBezTo>
                    <a:pt x="516" y="4"/>
                    <a:pt x="472" y="0"/>
                    <a:pt x="429" y="0"/>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56"/>
            <p:cNvSpPr/>
            <p:nvPr/>
          </p:nvSpPr>
          <p:spPr>
            <a:xfrm>
              <a:off x="3439925" y="1176725"/>
              <a:ext cx="23700" cy="12025"/>
            </a:xfrm>
            <a:custGeom>
              <a:rect b="b" l="l" r="r" t="t"/>
              <a:pathLst>
                <a:path extrusionOk="0" h="481" w="948">
                  <a:moveTo>
                    <a:pt x="375" y="1"/>
                  </a:moveTo>
                  <a:cubicBezTo>
                    <a:pt x="200" y="1"/>
                    <a:pt x="56" y="62"/>
                    <a:pt x="0" y="160"/>
                  </a:cubicBezTo>
                  <a:cubicBezTo>
                    <a:pt x="25" y="296"/>
                    <a:pt x="205" y="427"/>
                    <a:pt x="435" y="468"/>
                  </a:cubicBezTo>
                  <a:cubicBezTo>
                    <a:pt x="481" y="476"/>
                    <a:pt x="527" y="480"/>
                    <a:pt x="570" y="480"/>
                  </a:cubicBezTo>
                  <a:cubicBezTo>
                    <a:pt x="743" y="480"/>
                    <a:pt x="888" y="419"/>
                    <a:pt x="947" y="320"/>
                  </a:cubicBezTo>
                  <a:cubicBezTo>
                    <a:pt x="914" y="181"/>
                    <a:pt x="742" y="54"/>
                    <a:pt x="513" y="13"/>
                  </a:cubicBezTo>
                  <a:cubicBezTo>
                    <a:pt x="465" y="5"/>
                    <a:pt x="419" y="1"/>
                    <a:pt x="375" y="1"/>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6"/>
            <p:cNvSpPr/>
            <p:nvPr/>
          </p:nvSpPr>
          <p:spPr>
            <a:xfrm>
              <a:off x="3255075" y="1234200"/>
              <a:ext cx="25350" cy="17775"/>
            </a:xfrm>
            <a:custGeom>
              <a:rect b="b" l="l" r="r" t="t"/>
              <a:pathLst>
                <a:path extrusionOk="0" h="711" w="1014">
                  <a:moveTo>
                    <a:pt x="694" y="0"/>
                  </a:moveTo>
                  <a:cubicBezTo>
                    <a:pt x="593" y="0"/>
                    <a:pt x="474" y="33"/>
                    <a:pt x="362" y="100"/>
                  </a:cubicBezTo>
                  <a:cubicBezTo>
                    <a:pt x="124" y="236"/>
                    <a:pt x="1" y="461"/>
                    <a:pt x="83" y="605"/>
                  </a:cubicBezTo>
                  <a:cubicBezTo>
                    <a:pt x="125" y="674"/>
                    <a:pt x="214" y="710"/>
                    <a:pt x="322" y="710"/>
                  </a:cubicBezTo>
                  <a:cubicBezTo>
                    <a:pt x="424" y="710"/>
                    <a:pt x="544" y="678"/>
                    <a:pt x="657" y="613"/>
                  </a:cubicBezTo>
                  <a:cubicBezTo>
                    <a:pt x="891" y="482"/>
                    <a:pt x="1014" y="256"/>
                    <a:pt x="936" y="113"/>
                  </a:cubicBezTo>
                  <a:cubicBezTo>
                    <a:pt x="893" y="38"/>
                    <a:pt x="803" y="0"/>
                    <a:pt x="694" y="0"/>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6"/>
            <p:cNvSpPr/>
            <p:nvPr/>
          </p:nvSpPr>
          <p:spPr>
            <a:xfrm>
              <a:off x="3257650" y="1237050"/>
              <a:ext cx="21950" cy="14950"/>
            </a:xfrm>
            <a:custGeom>
              <a:rect b="b" l="l" r="r" t="t"/>
              <a:pathLst>
                <a:path extrusionOk="0" h="598" w="878">
                  <a:moveTo>
                    <a:pt x="658" y="1"/>
                  </a:moveTo>
                  <a:cubicBezTo>
                    <a:pt x="556" y="1"/>
                    <a:pt x="438" y="34"/>
                    <a:pt x="324" y="101"/>
                  </a:cubicBezTo>
                  <a:cubicBezTo>
                    <a:pt x="123" y="216"/>
                    <a:pt x="0" y="400"/>
                    <a:pt x="25" y="540"/>
                  </a:cubicBezTo>
                  <a:cubicBezTo>
                    <a:pt x="72" y="578"/>
                    <a:pt x="141" y="597"/>
                    <a:pt x="221" y="597"/>
                  </a:cubicBezTo>
                  <a:cubicBezTo>
                    <a:pt x="322" y="597"/>
                    <a:pt x="441" y="566"/>
                    <a:pt x="554" y="499"/>
                  </a:cubicBezTo>
                  <a:cubicBezTo>
                    <a:pt x="755" y="380"/>
                    <a:pt x="878" y="195"/>
                    <a:pt x="853" y="60"/>
                  </a:cubicBezTo>
                  <a:cubicBezTo>
                    <a:pt x="805" y="21"/>
                    <a:pt x="736" y="1"/>
                    <a:pt x="658" y="1"/>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56"/>
            <p:cNvSpPr/>
            <p:nvPr/>
          </p:nvSpPr>
          <p:spPr>
            <a:xfrm>
              <a:off x="3388450" y="1087875"/>
              <a:ext cx="37125" cy="15675"/>
            </a:xfrm>
            <a:custGeom>
              <a:rect b="b" l="l" r="r" t="t"/>
              <a:pathLst>
                <a:path extrusionOk="0" h="627" w="1485">
                  <a:moveTo>
                    <a:pt x="512" y="0"/>
                  </a:moveTo>
                  <a:cubicBezTo>
                    <a:pt x="245" y="0"/>
                    <a:pt x="48" y="72"/>
                    <a:pt x="29" y="192"/>
                  </a:cubicBezTo>
                  <a:cubicBezTo>
                    <a:pt x="1" y="352"/>
                    <a:pt x="300" y="537"/>
                    <a:pt x="694" y="602"/>
                  </a:cubicBezTo>
                  <a:cubicBezTo>
                    <a:pt x="791" y="618"/>
                    <a:pt x="885" y="626"/>
                    <a:pt x="972" y="626"/>
                  </a:cubicBezTo>
                  <a:cubicBezTo>
                    <a:pt x="1238" y="626"/>
                    <a:pt x="1438" y="554"/>
                    <a:pt x="1456" y="434"/>
                  </a:cubicBezTo>
                  <a:cubicBezTo>
                    <a:pt x="1485" y="274"/>
                    <a:pt x="1186" y="90"/>
                    <a:pt x="792" y="24"/>
                  </a:cubicBezTo>
                  <a:cubicBezTo>
                    <a:pt x="694" y="8"/>
                    <a:pt x="599" y="0"/>
                    <a:pt x="512" y="0"/>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56"/>
            <p:cNvSpPr/>
            <p:nvPr/>
          </p:nvSpPr>
          <p:spPr>
            <a:xfrm>
              <a:off x="3388875" y="1091000"/>
              <a:ext cx="35900" cy="12600"/>
            </a:xfrm>
            <a:custGeom>
              <a:rect b="b" l="l" r="r" t="t"/>
              <a:pathLst>
                <a:path extrusionOk="0" h="504" w="1436">
                  <a:moveTo>
                    <a:pt x="421" y="0"/>
                  </a:moveTo>
                  <a:cubicBezTo>
                    <a:pt x="197" y="0"/>
                    <a:pt x="35" y="48"/>
                    <a:pt x="21" y="133"/>
                  </a:cubicBezTo>
                  <a:cubicBezTo>
                    <a:pt x="0" y="256"/>
                    <a:pt x="295" y="407"/>
                    <a:pt x="681" y="473"/>
                  </a:cubicBezTo>
                  <a:cubicBezTo>
                    <a:pt x="800" y="493"/>
                    <a:pt x="915" y="503"/>
                    <a:pt x="1016" y="503"/>
                  </a:cubicBezTo>
                  <a:cubicBezTo>
                    <a:pt x="1240" y="503"/>
                    <a:pt x="1401" y="455"/>
                    <a:pt x="1415" y="371"/>
                  </a:cubicBezTo>
                  <a:cubicBezTo>
                    <a:pt x="1435" y="248"/>
                    <a:pt x="1140" y="96"/>
                    <a:pt x="755" y="30"/>
                  </a:cubicBezTo>
                  <a:cubicBezTo>
                    <a:pt x="636" y="10"/>
                    <a:pt x="522" y="0"/>
                    <a:pt x="421" y="0"/>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56"/>
            <p:cNvSpPr/>
            <p:nvPr/>
          </p:nvSpPr>
          <p:spPr>
            <a:xfrm>
              <a:off x="3223200" y="1180525"/>
              <a:ext cx="55075" cy="32925"/>
            </a:xfrm>
            <a:custGeom>
              <a:rect b="b" l="l" r="r" t="t"/>
              <a:pathLst>
                <a:path extrusionOk="0" h="1317" w="2203">
                  <a:moveTo>
                    <a:pt x="1290" y="0"/>
                  </a:moveTo>
                  <a:cubicBezTo>
                    <a:pt x="1192" y="0"/>
                    <a:pt x="1089" y="10"/>
                    <a:pt x="985" y="29"/>
                  </a:cubicBezTo>
                  <a:cubicBezTo>
                    <a:pt x="415" y="131"/>
                    <a:pt x="1" y="500"/>
                    <a:pt x="62" y="849"/>
                  </a:cubicBezTo>
                  <a:cubicBezTo>
                    <a:pt x="112" y="1131"/>
                    <a:pt x="467" y="1316"/>
                    <a:pt x="909" y="1316"/>
                  </a:cubicBezTo>
                  <a:cubicBezTo>
                    <a:pt x="1007" y="1316"/>
                    <a:pt x="1110" y="1307"/>
                    <a:pt x="1214" y="1288"/>
                  </a:cubicBezTo>
                  <a:cubicBezTo>
                    <a:pt x="1788" y="1185"/>
                    <a:pt x="2203" y="816"/>
                    <a:pt x="2141" y="472"/>
                  </a:cubicBezTo>
                  <a:cubicBezTo>
                    <a:pt x="2087" y="187"/>
                    <a:pt x="1732" y="0"/>
                    <a:pt x="1290" y="0"/>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56"/>
            <p:cNvSpPr/>
            <p:nvPr/>
          </p:nvSpPr>
          <p:spPr>
            <a:xfrm>
              <a:off x="3226175" y="1187550"/>
              <a:ext cx="50575" cy="25825"/>
            </a:xfrm>
            <a:custGeom>
              <a:rect b="b" l="l" r="r" t="t"/>
              <a:pathLst>
                <a:path extrusionOk="0" h="1033" w="2023">
                  <a:moveTo>
                    <a:pt x="1238" y="0"/>
                  </a:moveTo>
                  <a:cubicBezTo>
                    <a:pt x="1137" y="0"/>
                    <a:pt x="1031" y="10"/>
                    <a:pt x="923" y="31"/>
                  </a:cubicBezTo>
                  <a:cubicBezTo>
                    <a:pt x="431" y="121"/>
                    <a:pt x="50" y="404"/>
                    <a:pt x="0" y="699"/>
                  </a:cubicBezTo>
                  <a:cubicBezTo>
                    <a:pt x="123" y="905"/>
                    <a:pt x="426" y="1033"/>
                    <a:pt x="789" y="1033"/>
                  </a:cubicBezTo>
                  <a:cubicBezTo>
                    <a:pt x="889" y="1033"/>
                    <a:pt x="993" y="1023"/>
                    <a:pt x="1099" y="1003"/>
                  </a:cubicBezTo>
                  <a:cubicBezTo>
                    <a:pt x="1591" y="912"/>
                    <a:pt x="1973" y="630"/>
                    <a:pt x="2022" y="330"/>
                  </a:cubicBezTo>
                  <a:cubicBezTo>
                    <a:pt x="1904" y="125"/>
                    <a:pt x="1600" y="0"/>
                    <a:pt x="1238" y="0"/>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56"/>
            <p:cNvSpPr/>
            <p:nvPr/>
          </p:nvSpPr>
          <p:spPr>
            <a:xfrm>
              <a:off x="3172250" y="1248225"/>
              <a:ext cx="66650" cy="49425"/>
            </a:xfrm>
            <a:custGeom>
              <a:rect b="b" l="l" r="r" t="t"/>
              <a:pathLst>
                <a:path extrusionOk="0" h="1977" w="2666">
                  <a:moveTo>
                    <a:pt x="1847" y="0"/>
                  </a:moveTo>
                  <a:cubicBezTo>
                    <a:pt x="1556" y="0"/>
                    <a:pt x="1209" y="112"/>
                    <a:pt x="886" y="331"/>
                  </a:cubicBezTo>
                  <a:cubicBezTo>
                    <a:pt x="288" y="737"/>
                    <a:pt x="1" y="1364"/>
                    <a:pt x="247" y="1725"/>
                  </a:cubicBezTo>
                  <a:cubicBezTo>
                    <a:pt x="360" y="1893"/>
                    <a:pt x="568" y="1976"/>
                    <a:pt x="818" y="1976"/>
                  </a:cubicBezTo>
                  <a:cubicBezTo>
                    <a:pt x="1110" y="1976"/>
                    <a:pt x="1458" y="1864"/>
                    <a:pt x="1780" y="1643"/>
                  </a:cubicBezTo>
                  <a:cubicBezTo>
                    <a:pt x="2379" y="1237"/>
                    <a:pt x="2666" y="614"/>
                    <a:pt x="2420" y="249"/>
                  </a:cubicBezTo>
                  <a:cubicBezTo>
                    <a:pt x="2304" y="82"/>
                    <a:pt x="2097" y="0"/>
                    <a:pt x="1847" y="0"/>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6"/>
            <p:cNvSpPr/>
            <p:nvPr/>
          </p:nvSpPr>
          <p:spPr>
            <a:xfrm>
              <a:off x="3176650" y="1254475"/>
              <a:ext cx="62575" cy="44150"/>
            </a:xfrm>
            <a:custGeom>
              <a:rect b="b" l="l" r="r" t="t"/>
              <a:pathLst>
                <a:path extrusionOk="0" h="1766" w="2503">
                  <a:moveTo>
                    <a:pt x="1922" y="1"/>
                  </a:moveTo>
                  <a:cubicBezTo>
                    <a:pt x="1641" y="1"/>
                    <a:pt x="1267" y="132"/>
                    <a:pt x="907" y="376"/>
                  </a:cubicBezTo>
                  <a:cubicBezTo>
                    <a:pt x="321" y="774"/>
                    <a:pt x="1" y="1323"/>
                    <a:pt x="194" y="1602"/>
                  </a:cubicBezTo>
                  <a:cubicBezTo>
                    <a:pt x="267" y="1712"/>
                    <a:pt x="408" y="1765"/>
                    <a:pt x="587" y="1765"/>
                  </a:cubicBezTo>
                  <a:cubicBezTo>
                    <a:pt x="868" y="1765"/>
                    <a:pt x="1242" y="1636"/>
                    <a:pt x="1600" y="1393"/>
                  </a:cubicBezTo>
                  <a:cubicBezTo>
                    <a:pt x="2182" y="995"/>
                    <a:pt x="2502" y="446"/>
                    <a:pt x="2314" y="163"/>
                  </a:cubicBezTo>
                  <a:cubicBezTo>
                    <a:pt x="2239" y="53"/>
                    <a:pt x="2099" y="1"/>
                    <a:pt x="1922" y="1"/>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6"/>
            <p:cNvSpPr/>
            <p:nvPr/>
          </p:nvSpPr>
          <p:spPr>
            <a:xfrm>
              <a:off x="3452000" y="1067450"/>
              <a:ext cx="96200" cy="72700"/>
            </a:xfrm>
            <a:custGeom>
              <a:rect b="b" l="l" r="r" t="t"/>
              <a:pathLst>
                <a:path extrusionOk="0" h="2908" w="3848">
                  <a:moveTo>
                    <a:pt x="874" y="0"/>
                  </a:moveTo>
                  <a:lnTo>
                    <a:pt x="1" y="1190"/>
                  </a:lnTo>
                  <a:lnTo>
                    <a:pt x="1498" y="2342"/>
                  </a:lnTo>
                  <a:lnTo>
                    <a:pt x="3503" y="2908"/>
                  </a:lnTo>
                  <a:lnTo>
                    <a:pt x="3847" y="1513"/>
                  </a:lnTo>
                  <a:lnTo>
                    <a:pt x="874" y="0"/>
                  </a:lnTo>
                  <a:close/>
                </a:path>
              </a:pathLst>
            </a:custGeom>
            <a:solidFill>
              <a:srgbClr val="D96D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6"/>
            <p:cNvSpPr/>
            <p:nvPr/>
          </p:nvSpPr>
          <p:spPr>
            <a:xfrm>
              <a:off x="3471900" y="1066275"/>
              <a:ext cx="78250" cy="40175"/>
            </a:xfrm>
            <a:custGeom>
              <a:rect b="b" l="l" r="r" t="t"/>
              <a:pathLst>
                <a:path extrusionOk="0" h="1607" w="3130">
                  <a:moveTo>
                    <a:pt x="213" y="1"/>
                  </a:moveTo>
                  <a:cubicBezTo>
                    <a:pt x="142" y="1"/>
                    <a:pt x="95" y="16"/>
                    <a:pt x="78" y="47"/>
                  </a:cubicBezTo>
                  <a:cubicBezTo>
                    <a:pt x="0" y="199"/>
                    <a:pt x="607" y="662"/>
                    <a:pt x="1427" y="1077"/>
                  </a:cubicBezTo>
                  <a:cubicBezTo>
                    <a:pt x="2073" y="1403"/>
                    <a:pt x="2660" y="1607"/>
                    <a:pt x="2919" y="1607"/>
                  </a:cubicBezTo>
                  <a:cubicBezTo>
                    <a:pt x="2989" y="1607"/>
                    <a:pt x="3035" y="1592"/>
                    <a:pt x="3051" y="1560"/>
                  </a:cubicBezTo>
                  <a:cubicBezTo>
                    <a:pt x="3129" y="1405"/>
                    <a:pt x="2522" y="949"/>
                    <a:pt x="1702" y="527"/>
                  </a:cubicBezTo>
                  <a:cubicBezTo>
                    <a:pt x="1058" y="202"/>
                    <a:pt x="472" y="1"/>
                    <a:pt x="213" y="1"/>
                  </a:cubicBezTo>
                  <a:close/>
                </a:path>
              </a:pathLst>
            </a:custGeom>
            <a:solidFill>
              <a:srgbClr val="A13A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6"/>
            <p:cNvSpPr/>
            <p:nvPr/>
          </p:nvSpPr>
          <p:spPr>
            <a:xfrm>
              <a:off x="3473950" y="1069350"/>
              <a:ext cx="72500" cy="37125"/>
            </a:xfrm>
            <a:custGeom>
              <a:rect b="b" l="l" r="r" t="t"/>
              <a:pathLst>
                <a:path extrusionOk="0" h="1485" w="2900">
                  <a:moveTo>
                    <a:pt x="69" y="0"/>
                  </a:moveTo>
                  <a:cubicBezTo>
                    <a:pt x="43" y="0"/>
                    <a:pt x="20" y="2"/>
                    <a:pt x="0" y="6"/>
                  </a:cubicBezTo>
                  <a:cubicBezTo>
                    <a:pt x="95" y="207"/>
                    <a:pt x="636" y="597"/>
                    <a:pt x="1341" y="954"/>
                  </a:cubicBezTo>
                  <a:cubicBezTo>
                    <a:pt x="1987" y="1282"/>
                    <a:pt x="2571" y="1485"/>
                    <a:pt x="2832" y="1485"/>
                  </a:cubicBezTo>
                  <a:cubicBezTo>
                    <a:pt x="2858" y="1485"/>
                    <a:pt x="2880" y="1483"/>
                    <a:pt x="2900" y="1478"/>
                  </a:cubicBezTo>
                  <a:cubicBezTo>
                    <a:pt x="2809" y="1278"/>
                    <a:pt x="2268" y="888"/>
                    <a:pt x="1559" y="527"/>
                  </a:cubicBezTo>
                  <a:cubicBezTo>
                    <a:pt x="913" y="203"/>
                    <a:pt x="333" y="0"/>
                    <a:pt x="69" y="0"/>
                  </a:cubicBezTo>
                  <a:close/>
                </a:path>
              </a:pathLst>
            </a:custGeom>
            <a:solidFill>
              <a:srgbClr val="BA51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6"/>
            <p:cNvSpPr/>
            <p:nvPr/>
          </p:nvSpPr>
          <p:spPr>
            <a:xfrm>
              <a:off x="3317625" y="1046325"/>
              <a:ext cx="70750" cy="45350"/>
            </a:xfrm>
            <a:custGeom>
              <a:rect b="b" l="l" r="r" t="t"/>
              <a:pathLst>
                <a:path extrusionOk="0" h="1814" w="2830">
                  <a:moveTo>
                    <a:pt x="197" y="1"/>
                  </a:moveTo>
                  <a:lnTo>
                    <a:pt x="0" y="1424"/>
                  </a:lnTo>
                  <a:lnTo>
                    <a:pt x="1337" y="1813"/>
                  </a:lnTo>
                  <a:lnTo>
                    <a:pt x="2830" y="1469"/>
                  </a:lnTo>
                  <a:lnTo>
                    <a:pt x="2620" y="83"/>
                  </a:lnTo>
                  <a:lnTo>
                    <a:pt x="197" y="1"/>
                  </a:lnTo>
                  <a:close/>
                </a:path>
              </a:pathLst>
            </a:custGeom>
            <a:solidFill>
              <a:srgbClr val="D96D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6"/>
            <p:cNvSpPr/>
            <p:nvPr/>
          </p:nvSpPr>
          <p:spPr>
            <a:xfrm>
              <a:off x="3322525" y="1039700"/>
              <a:ext cx="60625" cy="15225"/>
            </a:xfrm>
            <a:custGeom>
              <a:rect b="b" l="l" r="r" t="t"/>
              <a:pathLst>
                <a:path extrusionOk="0" h="609" w="2425">
                  <a:moveTo>
                    <a:pt x="1071" y="1"/>
                  </a:moveTo>
                  <a:cubicBezTo>
                    <a:pt x="475" y="1"/>
                    <a:pt x="9" y="114"/>
                    <a:pt x="5" y="266"/>
                  </a:cubicBezTo>
                  <a:cubicBezTo>
                    <a:pt x="1" y="434"/>
                    <a:pt x="542" y="585"/>
                    <a:pt x="1211" y="606"/>
                  </a:cubicBezTo>
                  <a:cubicBezTo>
                    <a:pt x="1262" y="608"/>
                    <a:pt x="1313" y="608"/>
                    <a:pt x="1363" y="608"/>
                  </a:cubicBezTo>
                  <a:cubicBezTo>
                    <a:pt x="1956" y="608"/>
                    <a:pt x="2421" y="499"/>
                    <a:pt x="2424" y="348"/>
                  </a:cubicBezTo>
                  <a:cubicBezTo>
                    <a:pt x="2424" y="184"/>
                    <a:pt x="1887" y="28"/>
                    <a:pt x="1219" y="3"/>
                  </a:cubicBezTo>
                  <a:cubicBezTo>
                    <a:pt x="1169" y="2"/>
                    <a:pt x="1119" y="1"/>
                    <a:pt x="1071" y="1"/>
                  </a:cubicBezTo>
                  <a:close/>
                </a:path>
              </a:pathLst>
            </a:custGeom>
            <a:solidFill>
              <a:srgbClr val="A13A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6"/>
            <p:cNvSpPr/>
            <p:nvPr/>
          </p:nvSpPr>
          <p:spPr>
            <a:xfrm>
              <a:off x="3323150" y="1043050"/>
              <a:ext cx="59175" cy="12000"/>
            </a:xfrm>
            <a:custGeom>
              <a:rect b="b" l="l" r="r" t="t"/>
              <a:pathLst>
                <a:path extrusionOk="0" h="480" w="2367">
                  <a:moveTo>
                    <a:pt x="971" y="0"/>
                  </a:moveTo>
                  <a:cubicBezTo>
                    <a:pt x="426" y="0"/>
                    <a:pt x="8" y="81"/>
                    <a:pt x="5" y="197"/>
                  </a:cubicBezTo>
                  <a:cubicBezTo>
                    <a:pt x="1" y="328"/>
                    <a:pt x="525" y="451"/>
                    <a:pt x="1173" y="476"/>
                  </a:cubicBezTo>
                  <a:cubicBezTo>
                    <a:pt x="1238" y="478"/>
                    <a:pt x="1301" y="479"/>
                    <a:pt x="1363" y="479"/>
                  </a:cubicBezTo>
                  <a:cubicBezTo>
                    <a:pt x="1926" y="479"/>
                    <a:pt x="2359" y="398"/>
                    <a:pt x="2362" y="279"/>
                  </a:cubicBezTo>
                  <a:cubicBezTo>
                    <a:pt x="2367" y="152"/>
                    <a:pt x="1842" y="25"/>
                    <a:pt x="1190" y="5"/>
                  </a:cubicBezTo>
                  <a:cubicBezTo>
                    <a:pt x="1115" y="2"/>
                    <a:pt x="1042" y="0"/>
                    <a:pt x="971" y="0"/>
                  </a:cubicBezTo>
                  <a:close/>
                </a:path>
              </a:pathLst>
            </a:custGeom>
            <a:solidFill>
              <a:srgbClr val="BA51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6"/>
            <p:cNvSpPr/>
            <p:nvPr/>
          </p:nvSpPr>
          <p:spPr>
            <a:xfrm>
              <a:off x="3417675" y="1118325"/>
              <a:ext cx="106825" cy="50150"/>
            </a:xfrm>
            <a:custGeom>
              <a:rect b="b" l="l" r="r" t="t"/>
              <a:pathLst>
                <a:path extrusionOk="0" h="2006" w="4273">
                  <a:moveTo>
                    <a:pt x="853" y="0"/>
                  </a:moveTo>
                  <a:cubicBezTo>
                    <a:pt x="471" y="0"/>
                    <a:pt x="205" y="91"/>
                    <a:pt x="140" y="274"/>
                  </a:cubicBezTo>
                  <a:cubicBezTo>
                    <a:pt x="0" y="655"/>
                    <a:pt x="783" y="1287"/>
                    <a:pt x="1887" y="1693"/>
                  </a:cubicBezTo>
                  <a:cubicBezTo>
                    <a:pt x="2457" y="1900"/>
                    <a:pt x="3001" y="2005"/>
                    <a:pt x="3412" y="2005"/>
                  </a:cubicBezTo>
                  <a:cubicBezTo>
                    <a:pt x="3797" y="2005"/>
                    <a:pt x="4066" y="1914"/>
                    <a:pt x="4134" y="1730"/>
                  </a:cubicBezTo>
                  <a:cubicBezTo>
                    <a:pt x="4273" y="1348"/>
                    <a:pt x="3490" y="717"/>
                    <a:pt x="2387" y="315"/>
                  </a:cubicBezTo>
                  <a:cubicBezTo>
                    <a:pt x="1814" y="106"/>
                    <a:pt x="1266" y="0"/>
                    <a:pt x="853" y="0"/>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6"/>
            <p:cNvSpPr/>
            <p:nvPr/>
          </p:nvSpPr>
          <p:spPr>
            <a:xfrm>
              <a:off x="3418275" y="1125000"/>
              <a:ext cx="102750" cy="44450"/>
            </a:xfrm>
            <a:custGeom>
              <a:rect b="b" l="l" r="r" t="t"/>
              <a:pathLst>
                <a:path extrusionOk="0" h="1778" w="4110">
                  <a:moveTo>
                    <a:pt x="619" y="0"/>
                  </a:moveTo>
                  <a:cubicBezTo>
                    <a:pt x="341" y="0"/>
                    <a:pt x="155" y="59"/>
                    <a:pt x="112" y="179"/>
                  </a:cubicBezTo>
                  <a:cubicBezTo>
                    <a:pt x="1" y="474"/>
                    <a:pt x="788" y="1032"/>
                    <a:pt x="1863" y="1426"/>
                  </a:cubicBezTo>
                  <a:cubicBezTo>
                    <a:pt x="2497" y="1656"/>
                    <a:pt x="3090" y="1777"/>
                    <a:pt x="3492" y="1777"/>
                  </a:cubicBezTo>
                  <a:cubicBezTo>
                    <a:pt x="3771" y="1777"/>
                    <a:pt x="3958" y="1719"/>
                    <a:pt x="4003" y="1598"/>
                  </a:cubicBezTo>
                  <a:cubicBezTo>
                    <a:pt x="4110" y="1303"/>
                    <a:pt x="3326" y="745"/>
                    <a:pt x="2252" y="355"/>
                  </a:cubicBezTo>
                  <a:cubicBezTo>
                    <a:pt x="1617" y="123"/>
                    <a:pt x="1021" y="0"/>
                    <a:pt x="619" y="0"/>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5" name="Google Shape;185;p56"/>
          <p:cNvSpPr txBox="1"/>
          <p:nvPr>
            <p:ph type="title"/>
          </p:nvPr>
        </p:nvSpPr>
        <p:spPr>
          <a:xfrm>
            <a:off x="3300150" y="330150"/>
            <a:ext cx="5410200" cy="48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0F0F4B"/>
              </a:buClr>
              <a:buSzPts val="2800"/>
              <a:buNone/>
              <a:defRPr>
                <a:solidFill>
                  <a:srgbClr val="0F0F4B"/>
                </a:solidFill>
              </a:defRPr>
            </a:lvl2pPr>
            <a:lvl3pPr lvl="2" algn="ctr">
              <a:lnSpc>
                <a:spcPct val="100000"/>
              </a:lnSpc>
              <a:spcBef>
                <a:spcPts val="0"/>
              </a:spcBef>
              <a:spcAft>
                <a:spcPts val="0"/>
              </a:spcAft>
              <a:buClr>
                <a:srgbClr val="0F0F4B"/>
              </a:buClr>
              <a:buSzPts val="2800"/>
              <a:buNone/>
              <a:defRPr>
                <a:solidFill>
                  <a:srgbClr val="0F0F4B"/>
                </a:solidFill>
              </a:defRPr>
            </a:lvl3pPr>
            <a:lvl4pPr lvl="3" algn="ctr">
              <a:lnSpc>
                <a:spcPct val="100000"/>
              </a:lnSpc>
              <a:spcBef>
                <a:spcPts val="0"/>
              </a:spcBef>
              <a:spcAft>
                <a:spcPts val="0"/>
              </a:spcAft>
              <a:buClr>
                <a:srgbClr val="0F0F4B"/>
              </a:buClr>
              <a:buSzPts val="2800"/>
              <a:buNone/>
              <a:defRPr>
                <a:solidFill>
                  <a:srgbClr val="0F0F4B"/>
                </a:solidFill>
              </a:defRPr>
            </a:lvl4pPr>
            <a:lvl5pPr lvl="4" algn="ctr">
              <a:lnSpc>
                <a:spcPct val="100000"/>
              </a:lnSpc>
              <a:spcBef>
                <a:spcPts val="0"/>
              </a:spcBef>
              <a:spcAft>
                <a:spcPts val="0"/>
              </a:spcAft>
              <a:buClr>
                <a:srgbClr val="0F0F4B"/>
              </a:buClr>
              <a:buSzPts val="2800"/>
              <a:buNone/>
              <a:defRPr>
                <a:solidFill>
                  <a:srgbClr val="0F0F4B"/>
                </a:solidFill>
              </a:defRPr>
            </a:lvl5pPr>
            <a:lvl6pPr lvl="5" algn="ctr">
              <a:lnSpc>
                <a:spcPct val="100000"/>
              </a:lnSpc>
              <a:spcBef>
                <a:spcPts val="0"/>
              </a:spcBef>
              <a:spcAft>
                <a:spcPts val="0"/>
              </a:spcAft>
              <a:buClr>
                <a:srgbClr val="0F0F4B"/>
              </a:buClr>
              <a:buSzPts val="2800"/>
              <a:buNone/>
              <a:defRPr>
                <a:solidFill>
                  <a:srgbClr val="0F0F4B"/>
                </a:solidFill>
              </a:defRPr>
            </a:lvl6pPr>
            <a:lvl7pPr lvl="6" algn="ctr">
              <a:lnSpc>
                <a:spcPct val="100000"/>
              </a:lnSpc>
              <a:spcBef>
                <a:spcPts val="0"/>
              </a:spcBef>
              <a:spcAft>
                <a:spcPts val="0"/>
              </a:spcAft>
              <a:buClr>
                <a:srgbClr val="0F0F4B"/>
              </a:buClr>
              <a:buSzPts val="2800"/>
              <a:buNone/>
              <a:defRPr>
                <a:solidFill>
                  <a:srgbClr val="0F0F4B"/>
                </a:solidFill>
              </a:defRPr>
            </a:lvl7pPr>
            <a:lvl8pPr lvl="7" algn="ctr">
              <a:lnSpc>
                <a:spcPct val="100000"/>
              </a:lnSpc>
              <a:spcBef>
                <a:spcPts val="0"/>
              </a:spcBef>
              <a:spcAft>
                <a:spcPts val="0"/>
              </a:spcAft>
              <a:buClr>
                <a:srgbClr val="0F0F4B"/>
              </a:buClr>
              <a:buSzPts val="2800"/>
              <a:buNone/>
              <a:defRPr>
                <a:solidFill>
                  <a:srgbClr val="0F0F4B"/>
                </a:solidFill>
              </a:defRPr>
            </a:lvl8pPr>
            <a:lvl9pPr lvl="8" algn="ctr">
              <a:lnSpc>
                <a:spcPct val="100000"/>
              </a:lnSpc>
              <a:spcBef>
                <a:spcPts val="0"/>
              </a:spcBef>
              <a:spcAft>
                <a:spcPts val="0"/>
              </a:spcAft>
              <a:buClr>
                <a:srgbClr val="0F0F4B"/>
              </a:buClr>
              <a:buSzPts val="2800"/>
              <a:buNone/>
              <a:defRPr>
                <a:solidFill>
                  <a:srgbClr val="0F0F4B"/>
                </a:solidFill>
              </a:defRPr>
            </a:lvl9pPr>
          </a:lstStyle>
          <a:p/>
        </p:txBody>
      </p:sp>
      <p:cxnSp>
        <p:nvCxnSpPr>
          <p:cNvPr id="186" name="Google Shape;186;p56"/>
          <p:cNvCxnSpPr/>
          <p:nvPr/>
        </p:nvCxnSpPr>
        <p:spPr>
          <a:xfrm>
            <a:off x="6005250" y="-99550"/>
            <a:ext cx="0" cy="429600"/>
          </a:xfrm>
          <a:prstGeom prst="straightConnector1">
            <a:avLst/>
          </a:prstGeom>
          <a:noFill/>
          <a:ln cap="flat" cmpd="sng" w="28575">
            <a:solidFill>
              <a:srgbClr val="FFFFFF"/>
            </a:solidFill>
            <a:prstDash val="solid"/>
            <a:round/>
            <a:headEnd len="sm" w="sm" type="none"/>
            <a:tailEnd len="sm" w="sm" type="none"/>
          </a:ln>
        </p:spPr>
      </p:cxnSp>
      <p:cxnSp>
        <p:nvCxnSpPr>
          <p:cNvPr id="187" name="Google Shape;187;p56"/>
          <p:cNvCxnSpPr/>
          <p:nvPr/>
        </p:nvCxnSpPr>
        <p:spPr>
          <a:xfrm>
            <a:off x="2989350" y="330150"/>
            <a:ext cx="6031800" cy="0"/>
          </a:xfrm>
          <a:prstGeom prst="straightConnector1">
            <a:avLst/>
          </a:prstGeom>
          <a:noFill/>
          <a:ln cap="flat" cmpd="sng" w="28575">
            <a:solidFill>
              <a:srgbClr val="FFFFFF"/>
            </a:solidFill>
            <a:prstDash val="solid"/>
            <a:round/>
            <a:headEnd len="sm" w="sm" type="none"/>
            <a:tailEnd len="sm" w="sm" type="none"/>
          </a:ln>
        </p:spPr>
      </p:cxnSp>
      <p:sp>
        <p:nvSpPr>
          <p:cNvPr id="188" name="Google Shape;188;p56"/>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9" name="Google Shape;189;p56"/>
          <p:cNvPicPr preferRelativeResize="0"/>
          <p:nvPr/>
        </p:nvPicPr>
        <p:blipFill rotWithShape="1">
          <a:blip r:embed="rId2">
            <a:alphaModFix/>
          </a:blip>
          <a:srcRect b="0" l="0" r="0" t="0"/>
          <a:stretch/>
        </p:blipFill>
        <p:spPr>
          <a:xfrm>
            <a:off x="-53325" y="-128354"/>
            <a:ext cx="9251902" cy="548648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WO COLUMNS">
  <p:cSld name="ONE_COLUMN_TEXT">
    <p:spTree>
      <p:nvGrpSpPr>
        <p:cNvPr id="190" name="Shape 190"/>
        <p:cNvGrpSpPr/>
        <p:nvPr/>
      </p:nvGrpSpPr>
      <p:grpSpPr>
        <a:xfrm>
          <a:off x="0" y="0"/>
          <a:ext cx="0" cy="0"/>
          <a:chOff x="0" y="0"/>
          <a:chExt cx="0" cy="0"/>
        </a:xfrm>
      </p:grpSpPr>
      <p:cxnSp>
        <p:nvCxnSpPr>
          <p:cNvPr id="191" name="Google Shape;191;p57"/>
          <p:cNvCxnSpPr/>
          <p:nvPr/>
        </p:nvCxnSpPr>
        <p:spPr>
          <a:xfrm>
            <a:off x="2989350" y="330150"/>
            <a:ext cx="6031800" cy="0"/>
          </a:xfrm>
          <a:prstGeom prst="straightConnector1">
            <a:avLst/>
          </a:prstGeom>
          <a:noFill/>
          <a:ln cap="flat" cmpd="sng" w="28575">
            <a:solidFill>
              <a:srgbClr val="0F0F4B"/>
            </a:solidFill>
            <a:prstDash val="solid"/>
            <a:round/>
            <a:headEnd len="sm" w="sm" type="none"/>
            <a:tailEnd len="sm" w="sm" type="none"/>
          </a:ln>
        </p:spPr>
      </p:cxnSp>
      <p:cxnSp>
        <p:nvCxnSpPr>
          <p:cNvPr id="192" name="Google Shape;192;p57"/>
          <p:cNvCxnSpPr/>
          <p:nvPr/>
        </p:nvCxnSpPr>
        <p:spPr>
          <a:xfrm>
            <a:off x="6005250" y="-99550"/>
            <a:ext cx="0" cy="429600"/>
          </a:xfrm>
          <a:prstGeom prst="straightConnector1">
            <a:avLst/>
          </a:prstGeom>
          <a:noFill/>
          <a:ln cap="flat" cmpd="sng" w="28575">
            <a:solidFill>
              <a:srgbClr val="0F0F4B"/>
            </a:solidFill>
            <a:prstDash val="solid"/>
            <a:round/>
            <a:headEnd len="sm" w="sm" type="none"/>
            <a:tailEnd len="sm" w="sm" type="none"/>
          </a:ln>
        </p:spPr>
      </p:cxnSp>
      <p:sp>
        <p:nvSpPr>
          <p:cNvPr id="193" name="Google Shape;193;p57"/>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7"/>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5" name="Google Shape;195;p57"/>
          <p:cNvPicPr preferRelativeResize="0"/>
          <p:nvPr/>
        </p:nvPicPr>
        <p:blipFill rotWithShape="1">
          <a:blip r:embed="rId2">
            <a:alphaModFix/>
          </a:blip>
          <a:srcRect b="0" l="0" r="0" t="0"/>
          <a:stretch/>
        </p:blipFill>
        <p:spPr>
          <a:xfrm>
            <a:off x="-53950" y="-19641"/>
            <a:ext cx="9251902" cy="5486482"/>
          </a:xfrm>
          <a:prstGeom prst="rect">
            <a:avLst/>
          </a:prstGeom>
          <a:noFill/>
          <a:ln>
            <a:noFill/>
          </a:ln>
        </p:spPr>
      </p:pic>
      <p:sp>
        <p:nvSpPr>
          <p:cNvPr id="196" name="Google Shape;196;p57"/>
          <p:cNvSpPr txBox="1"/>
          <p:nvPr>
            <p:ph idx="12" type="sldNum"/>
          </p:nvPr>
        </p:nvSpPr>
        <p:spPr>
          <a:xfrm>
            <a:off x="8458144" y="4652968"/>
            <a:ext cx="560400" cy="402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197" name="Google Shape;197;p57"/>
          <p:cNvSpPr txBox="1"/>
          <p:nvPr>
            <p:ph type="title"/>
          </p:nvPr>
        </p:nvSpPr>
        <p:spPr>
          <a:xfrm>
            <a:off x="3300150" y="1008750"/>
            <a:ext cx="5410200" cy="48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F0F4B"/>
              </a:buClr>
              <a:buSzPts val="2400"/>
              <a:buNone/>
              <a:defRPr sz="2400">
                <a:solidFill>
                  <a:srgbClr val="0F0F4B"/>
                </a:solidFill>
              </a:defRPr>
            </a:lvl1pPr>
            <a:lvl2pPr lvl="1" algn="ctr">
              <a:lnSpc>
                <a:spcPct val="100000"/>
              </a:lnSpc>
              <a:spcBef>
                <a:spcPts val="0"/>
              </a:spcBef>
              <a:spcAft>
                <a:spcPts val="0"/>
              </a:spcAft>
              <a:buClr>
                <a:srgbClr val="0F0F4B"/>
              </a:buClr>
              <a:buSzPts val="2800"/>
              <a:buNone/>
              <a:defRPr>
                <a:solidFill>
                  <a:srgbClr val="0F0F4B"/>
                </a:solidFill>
              </a:defRPr>
            </a:lvl2pPr>
            <a:lvl3pPr lvl="2" algn="ctr">
              <a:lnSpc>
                <a:spcPct val="100000"/>
              </a:lnSpc>
              <a:spcBef>
                <a:spcPts val="0"/>
              </a:spcBef>
              <a:spcAft>
                <a:spcPts val="0"/>
              </a:spcAft>
              <a:buClr>
                <a:srgbClr val="0F0F4B"/>
              </a:buClr>
              <a:buSzPts val="2800"/>
              <a:buNone/>
              <a:defRPr>
                <a:solidFill>
                  <a:srgbClr val="0F0F4B"/>
                </a:solidFill>
              </a:defRPr>
            </a:lvl3pPr>
            <a:lvl4pPr lvl="3" algn="ctr">
              <a:lnSpc>
                <a:spcPct val="100000"/>
              </a:lnSpc>
              <a:spcBef>
                <a:spcPts val="0"/>
              </a:spcBef>
              <a:spcAft>
                <a:spcPts val="0"/>
              </a:spcAft>
              <a:buClr>
                <a:srgbClr val="0F0F4B"/>
              </a:buClr>
              <a:buSzPts val="2800"/>
              <a:buNone/>
              <a:defRPr>
                <a:solidFill>
                  <a:srgbClr val="0F0F4B"/>
                </a:solidFill>
              </a:defRPr>
            </a:lvl4pPr>
            <a:lvl5pPr lvl="4" algn="ctr">
              <a:lnSpc>
                <a:spcPct val="100000"/>
              </a:lnSpc>
              <a:spcBef>
                <a:spcPts val="0"/>
              </a:spcBef>
              <a:spcAft>
                <a:spcPts val="0"/>
              </a:spcAft>
              <a:buClr>
                <a:srgbClr val="0F0F4B"/>
              </a:buClr>
              <a:buSzPts val="2800"/>
              <a:buNone/>
              <a:defRPr>
                <a:solidFill>
                  <a:srgbClr val="0F0F4B"/>
                </a:solidFill>
              </a:defRPr>
            </a:lvl5pPr>
            <a:lvl6pPr lvl="5" algn="ctr">
              <a:lnSpc>
                <a:spcPct val="100000"/>
              </a:lnSpc>
              <a:spcBef>
                <a:spcPts val="0"/>
              </a:spcBef>
              <a:spcAft>
                <a:spcPts val="0"/>
              </a:spcAft>
              <a:buClr>
                <a:srgbClr val="0F0F4B"/>
              </a:buClr>
              <a:buSzPts val="2800"/>
              <a:buNone/>
              <a:defRPr>
                <a:solidFill>
                  <a:srgbClr val="0F0F4B"/>
                </a:solidFill>
              </a:defRPr>
            </a:lvl6pPr>
            <a:lvl7pPr lvl="6" algn="ctr">
              <a:lnSpc>
                <a:spcPct val="100000"/>
              </a:lnSpc>
              <a:spcBef>
                <a:spcPts val="0"/>
              </a:spcBef>
              <a:spcAft>
                <a:spcPts val="0"/>
              </a:spcAft>
              <a:buClr>
                <a:srgbClr val="0F0F4B"/>
              </a:buClr>
              <a:buSzPts val="2800"/>
              <a:buNone/>
              <a:defRPr>
                <a:solidFill>
                  <a:srgbClr val="0F0F4B"/>
                </a:solidFill>
              </a:defRPr>
            </a:lvl7pPr>
            <a:lvl8pPr lvl="7" algn="ctr">
              <a:lnSpc>
                <a:spcPct val="100000"/>
              </a:lnSpc>
              <a:spcBef>
                <a:spcPts val="0"/>
              </a:spcBef>
              <a:spcAft>
                <a:spcPts val="0"/>
              </a:spcAft>
              <a:buClr>
                <a:srgbClr val="0F0F4B"/>
              </a:buClr>
              <a:buSzPts val="2800"/>
              <a:buNone/>
              <a:defRPr>
                <a:solidFill>
                  <a:srgbClr val="0F0F4B"/>
                </a:solidFill>
              </a:defRPr>
            </a:lvl8pPr>
            <a:lvl9pPr lvl="8" algn="ctr">
              <a:lnSpc>
                <a:spcPct val="100000"/>
              </a:lnSpc>
              <a:spcBef>
                <a:spcPts val="0"/>
              </a:spcBef>
              <a:spcAft>
                <a:spcPts val="0"/>
              </a:spcAft>
              <a:buClr>
                <a:srgbClr val="0F0F4B"/>
              </a:buClr>
              <a:buSzPts val="2800"/>
              <a:buNone/>
              <a:defRPr>
                <a:solidFill>
                  <a:srgbClr val="0F0F4B"/>
                </a:solidFill>
              </a:defRPr>
            </a:lvl9pPr>
          </a:lstStyle>
          <a:p/>
        </p:txBody>
      </p:sp>
      <p:cxnSp>
        <p:nvCxnSpPr>
          <p:cNvPr id="198" name="Google Shape;198;p57"/>
          <p:cNvCxnSpPr/>
          <p:nvPr/>
        </p:nvCxnSpPr>
        <p:spPr>
          <a:xfrm rot="10800000">
            <a:off x="5044150" y="4781475"/>
            <a:ext cx="0" cy="428700"/>
          </a:xfrm>
          <a:prstGeom prst="straightConnector1">
            <a:avLst/>
          </a:prstGeom>
          <a:noFill/>
          <a:ln cap="flat" cmpd="sng" w="28575">
            <a:solidFill>
              <a:srgbClr val="0F0F4B"/>
            </a:solidFill>
            <a:prstDash val="solid"/>
            <a:round/>
            <a:headEnd len="sm" w="sm" type="none"/>
            <a:tailEnd len="sm" w="sm" type="none"/>
          </a:ln>
        </p:spPr>
      </p:cxnSp>
      <p:cxnSp>
        <p:nvCxnSpPr>
          <p:cNvPr id="199" name="Google Shape;199;p57"/>
          <p:cNvCxnSpPr/>
          <p:nvPr/>
        </p:nvCxnSpPr>
        <p:spPr>
          <a:xfrm rot="10800000">
            <a:off x="4756000" y="4781550"/>
            <a:ext cx="576300" cy="0"/>
          </a:xfrm>
          <a:prstGeom prst="straightConnector1">
            <a:avLst/>
          </a:prstGeom>
          <a:noFill/>
          <a:ln cap="flat" cmpd="sng" w="28575">
            <a:solidFill>
              <a:srgbClr val="0F0F4B"/>
            </a:solidFill>
            <a:prstDash val="solid"/>
            <a:round/>
            <a:headEnd len="sm" w="sm" type="none"/>
            <a:tailEnd len="sm" w="sm" type="none"/>
          </a:ln>
        </p:spPr>
      </p:cxnSp>
      <p:cxnSp>
        <p:nvCxnSpPr>
          <p:cNvPr id="200" name="Google Shape;200;p57"/>
          <p:cNvCxnSpPr/>
          <p:nvPr/>
        </p:nvCxnSpPr>
        <p:spPr>
          <a:xfrm rot="10800000">
            <a:off x="2219325" y="4781475"/>
            <a:ext cx="0" cy="428700"/>
          </a:xfrm>
          <a:prstGeom prst="straightConnector1">
            <a:avLst/>
          </a:prstGeom>
          <a:noFill/>
          <a:ln cap="flat" cmpd="sng" w="28575">
            <a:solidFill>
              <a:srgbClr val="0F0F4B"/>
            </a:solidFill>
            <a:prstDash val="solid"/>
            <a:round/>
            <a:headEnd len="sm" w="sm" type="none"/>
            <a:tailEnd len="sm" w="sm" type="none"/>
          </a:ln>
        </p:spPr>
      </p:cxnSp>
      <p:cxnSp>
        <p:nvCxnSpPr>
          <p:cNvPr id="201" name="Google Shape;201;p57"/>
          <p:cNvCxnSpPr/>
          <p:nvPr/>
        </p:nvCxnSpPr>
        <p:spPr>
          <a:xfrm rot="10800000">
            <a:off x="1931175" y="4781550"/>
            <a:ext cx="576300" cy="0"/>
          </a:xfrm>
          <a:prstGeom prst="straightConnector1">
            <a:avLst/>
          </a:prstGeom>
          <a:noFill/>
          <a:ln cap="flat" cmpd="sng" w="28575">
            <a:solidFill>
              <a:srgbClr val="0F0F4B"/>
            </a:solidFill>
            <a:prstDash val="solid"/>
            <a:round/>
            <a:headEnd len="sm" w="sm" type="none"/>
            <a:tailEnd len="sm" w="sm" type="none"/>
          </a:ln>
        </p:spPr>
      </p:cxnSp>
      <p:sp>
        <p:nvSpPr>
          <p:cNvPr id="202" name="Google Shape;202;p57"/>
          <p:cNvSpPr/>
          <p:nvPr/>
        </p:nvSpPr>
        <p:spPr>
          <a:xfrm>
            <a:off x="995350" y="1847850"/>
            <a:ext cx="2448000" cy="2805000"/>
          </a:xfrm>
          <a:prstGeom prst="roundRect">
            <a:avLst>
              <a:gd fmla="val 16667" name="adj"/>
            </a:avLst>
          </a:prstGeom>
          <a:solidFill>
            <a:srgbClr val="0F0F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57"/>
          <p:cNvSpPr/>
          <p:nvPr/>
        </p:nvSpPr>
        <p:spPr>
          <a:xfrm>
            <a:off x="3820138" y="1847850"/>
            <a:ext cx="2448000" cy="2805000"/>
          </a:xfrm>
          <a:prstGeom prst="roundRect">
            <a:avLst>
              <a:gd fmla="val 16667" name="adj"/>
            </a:avLst>
          </a:prstGeom>
          <a:solidFill>
            <a:srgbClr val="48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57"/>
          <p:cNvSpPr txBox="1"/>
          <p:nvPr>
            <p:ph idx="2" type="title"/>
          </p:nvPr>
        </p:nvSpPr>
        <p:spPr>
          <a:xfrm flipH="1">
            <a:off x="1273475" y="2786850"/>
            <a:ext cx="18918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205" name="Google Shape;205;p57"/>
          <p:cNvSpPr txBox="1"/>
          <p:nvPr>
            <p:ph idx="3" type="title"/>
          </p:nvPr>
        </p:nvSpPr>
        <p:spPr>
          <a:xfrm flipH="1">
            <a:off x="4098250" y="2786850"/>
            <a:ext cx="18918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206" name="Google Shape;206;p57"/>
          <p:cNvSpPr txBox="1"/>
          <p:nvPr>
            <p:ph idx="1" type="subTitle"/>
          </p:nvPr>
        </p:nvSpPr>
        <p:spPr>
          <a:xfrm flipH="1">
            <a:off x="1226025" y="3054250"/>
            <a:ext cx="1986600" cy="29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000">
                <a:solidFill>
                  <a:srgbClr val="FFFFFF"/>
                </a:solidFill>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p:txBody>
      </p:sp>
      <p:sp>
        <p:nvSpPr>
          <p:cNvPr id="207" name="Google Shape;207;p57"/>
          <p:cNvSpPr txBox="1"/>
          <p:nvPr>
            <p:ph idx="4" type="subTitle"/>
          </p:nvPr>
        </p:nvSpPr>
        <p:spPr>
          <a:xfrm flipH="1">
            <a:off x="4050850" y="3054250"/>
            <a:ext cx="1986600" cy="29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000">
                <a:solidFill>
                  <a:srgbClr val="FFFFFF"/>
                </a:solidFill>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Unica One"/>
              <a:buNone/>
              <a:defRPr b="1" i="0" sz="2800" u="none" cap="none" strike="noStrike">
                <a:solidFill>
                  <a:schemeClr val="dk1"/>
                </a:solidFill>
                <a:latin typeface="Unica One"/>
                <a:ea typeface="Unica One"/>
                <a:cs typeface="Unica One"/>
                <a:sym typeface="Unica One"/>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8"/>
          <p:cNvSpPr txBox="1"/>
          <p:nvPr>
            <p:ph idx="1" type="body"/>
          </p:nvPr>
        </p:nvSpPr>
        <p:spPr>
          <a:xfrm>
            <a:off x="238800" y="147642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2"/>
              </a:buClr>
              <a:buSzPts val="1200"/>
              <a:buFont typeface="Scope One"/>
              <a:buChar char="●"/>
              <a:defRPr b="0" i="0" sz="1200" u="none" cap="none" strike="noStrike">
                <a:solidFill>
                  <a:schemeClr val="dk2"/>
                </a:solidFill>
                <a:latin typeface="Scope One"/>
                <a:ea typeface="Scope One"/>
                <a:cs typeface="Scope One"/>
                <a:sym typeface="Scope One"/>
              </a:defRPr>
            </a:lvl1pPr>
            <a:lvl2pPr indent="-304800" lvl="1" marL="914400" marR="0" rtl="0" algn="l">
              <a:lnSpc>
                <a:spcPct val="100000"/>
              </a:lnSpc>
              <a:spcBef>
                <a:spcPts val="1600"/>
              </a:spcBef>
              <a:spcAft>
                <a:spcPts val="0"/>
              </a:spcAft>
              <a:buClr>
                <a:schemeClr val="dk2"/>
              </a:buClr>
              <a:buSzPts val="1200"/>
              <a:buFont typeface="Scope One"/>
              <a:buChar char="○"/>
              <a:defRPr b="0" i="0" sz="1200" u="none" cap="none" strike="noStrike">
                <a:solidFill>
                  <a:schemeClr val="dk2"/>
                </a:solidFill>
                <a:latin typeface="Scope One"/>
                <a:ea typeface="Scope One"/>
                <a:cs typeface="Scope One"/>
                <a:sym typeface="Scope One"/>
              </a:defRPr>
            </a:lvl2pPr>
            <a:lvl3pPr indent="-304800" lvl="2" marL="1371600" marR="0" rtl="0" algn="l">
              <a:lnSpc>
                <a:spcPct val="100000"/>
              </a:lnSpc>
              <a:spcBef>
                <a:spcPts val="1600"/>
              </a:spcBef>
              <a:spcAft>
                <a:spcPts val="0"/>
              </a:spcAft>
              <a:buClr>
                <a:schemeClr val="dk2"/>
              </a:buClr>
              <a:buSzPts val="1200"/>
              <a:buFont typeface="Scope One"/>
              <a:buChar char="■"/>
              <a:defRPr b="0" i="0" sz="1200" u="none" cap="none" strike="noStrike">
                <a:solidFill>
                  <a:schemeClr val="dk2"/>
                </a:solidFill>
                <a:latin typeface="Scope One"/>
                <a:ea typeface="Scope One"/>
                <a:cs typeface="Scope One"/>
                <a:sym typeface="Scope One"/>
              </a:defRPr>
            </a:lvl3pPr>
            <a:lvl4pPr indent="-304800" lvl="3" marL="1828800" marR="0" rtl="0" algn="l">
              <a:lnSpc>
                <a:spcPct val="100000"/>
              </a:lnSpc>
              <a:spcBef>
                <a:spcPts val="1600"/>
              </a:spcBef>
              <a:spcAft>
                <a:spcPts val="0"/>
              </a:spcAft>
              <a:buClr>
                <a:schemeClr val="dk2"/>
              </a:buClr>
              <a:buSzPts val="1200"/>
              <a:buFont typeface="Scope One"/>
              <a:buChar char="●"/>
              <a:defRPr b="0" i="0" sz="1200" u="none" cap="none" strike="noStrike">
                <a:solidFill>
                  <a:schemeClr val="dk2"/>
                </a:solidFill>
                <a:latin typeface="Scope One"/>
                <a:ea typeface="Scope One"/>
                <a:cs typeface="Scope One"/>
                <a:sym typeface="Scope One"/>
              </a:defRPr>
            </a:lvl4pPr>
            <a:lvl5pPr indent="-304800" lvl="4" marL="2286000" marR="0" rtl="0" algn="l">
              <a:lnSpc>
                <a:spcPct val="100000"/>
              </a:lnSpc>
              <a:spcBef>
                <a:spcPts val="1600"/>
              </a:spcBef>
              <a:spcAft>
                <a:spcPts val="0"/>
              </a:spcAft>
              <a:buClr>
                <a:schemeClr val="dk2"/>
              </a:buClr>
              <a:buSzPts val="1200"/>
              <a:buFont typeface="Scope One"/>
              <a:buChar char="○"/>
              <a:defRPr b="0" i="0" sz="1200" u="none" cap="none" strike="noStrike">
                <a:solidFill>
                  <a:schemeClr val="dk2"/>
                </a:solidFill>
                <a:latin typeface="Scope One"/>
                <a:ea typeface="Scope One"/>
                <a:cs typeface="Scope One"/>
                <a:sym typeface="Scope One"/>
              </a:defRPr>
            </a:lvl5pPr>
            <a:lvl6pPr indent="-304800" lvl="5" marL="2743200" marR="0" rtl="0" algn="l">
              <a:lnSpc>
                <a:spcPct val="100000"/>
              </a:lnSpc>
              <a:spcBef>
                <a:spcPts val="1600"/>
              </a:spcBef>
              <a:spcAft>
                <a:spcPts val="0"/>
              </a:spcAft>
              <a:buClr>
                <a:schemeClr val="dk2"/>
              </a:buClr>
              <a:buSzPts val="1200"/>
              <a:buFont typeface="Scope One"/>
              <a:buChar char="■"/>
              <a:defRPr b="0" i="0" sz="1200" u="none" cap="none" strike="noStrike">
                <a:solidFill>
                  <a:schemeClr val="dk2"/>
                </a:solidFill>
                <a:latin typeface="Scope One"/>
                <a:ea typeface="Scope One"/>
                <a:cs typeface="Scope One"/>
                <a:sym typeface="Scope One"/>
              </a:defRPr>
            </a:lvl6pPr>
            <a:lvl7pPr indent="-304800" lvl="6" marL="3200400" marR="0" rtl="0" algn="l">
              <a:lnSpc>
                <a:spcPct val="100000"/>
              </a:lnSpc>
              <a:spcBef>
                <a:spcPts val="1600"/>
              </a:spcBef>
              <a:spcAft>
                <a:spcPts val="0"/>
              </a:spcAft>
              <a:buClr>
                <a:schemeClr val="dk2"/>
              </a:buClr>
              <a:buSzPts val="1200"/>
              <a:buFont typeface="Scope One"/>
              <a:buChar char="●"/>
              <a:defRPr b="0" i="0" sz="1200" u="none" cap="none" strike="noStrike">
                <a:solidFill>
                  <a:schemeClr val="dk2"/>
                </a:solidFill>
                <a:latin typeface="Scope One"/>
                <a:ea typeface="Scope One"/>
                <a:cs typeface="Scope One"/>
                <a:sym typeface="Scope One"/>
              </a:defRPr>
            </a:lvl7pPr>
            <a:lvl8pPr indent="-304800" lvl="7" marL="3657600" marR="0" rtl="0" algn="l">
              <a:lnSpc>
                <a:spcPct val="100000"/>
              </a:lnSpc>
              <a:spcBef>
                <a:spcPts val="1600"/>
              </a:spcBef>
              <a:spcAft>
                <a:spcPts val="0"/>
              </a:spcAft>
              <a:buClr>
                <a:schemeClr val="dk2"/>
              </a:buClr>
              <a:buSzPts val="1200"/>
              <a:buFont typeface="Scope One"/>
              <a:buChar char="○"/>
              <a:defRPr b="0" i="0" sz="1200" u="none" cap="none" strike="noStrike">
                <a:solidFill>
                  <a:schemeClr val="dk2"/>
                </a:solidFill>
                <a:latin typeface="Scope One"/>
                <a:ea typeface="Scope One"/>
                <a:cs typeface="Scope One"/>
                <a:sym typeface="Scope One"/>
              </a:defRPr>
            </a:lvl8pPr>
            <a:lvl9pPr indent="-304800" lvl="8" marL="4114800" marR="0" rtl="0" algn="l">
              <a:lnSpc>
                <a:spcPct val="100000"/>
              </a:lnSpc>
              <a:spcBef>
                <a:spcPts val="1600"/>
              </a:spcBef>
              <a:spcAft>
                <a:spcPts val="1600"/>
              </a:spcAft>
              <a:buClr>
                <a:schemeClr val="dk2"/>
              </a:buClr>
              <a:buSzPts val="1200"/>
              <a:buFont typeface="Scope One"/>
              <a:buChar char="■"/>
              <a:defRPr b="0" i="0" sz="1200" u="none" cap="none" strike="noStrike">
                <a:solidFill>
                  <a:schemeClr val="dk2"/>
                </a:solidFill>
                <a:latin typeface="Scope One"/>
                <a:ea typeface="Scope One"/>
                <a:cs typeface="Scope One"/>
                <a:sym typeface="Scope One"/>
              </a:defRPr>
            </a:lvl9pPr>
          </a:lstStyle>
          <a:p/>
        </p:txBody>
      </p:sp>
      <p:sp>
        <p:nvSpPr>
          <p:cNvPr id="8" name="Google Shape;8;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hyperlink" Target="https://oceancolor.gsfc.nasa.gov/data/overview/" TargetMode="External"/><Relationship Id="rId6" Type="http://schemas.openxmlformats.org/officeDocument/2006/relationships/hyperlink" Target="https://oceancolor.gsfc.nasa.gov/data/overview/" TargetMode="External"/><Relationship Id="rId7"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drive.google.com/file/d/1KDGmuSUq_1zFo8i78yvq4arNsfuscfNd/view" TargetMode="Externa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1"/>
          <p:cNvSpPr txBox="1"/>
          <p:nvPr>
            <p:ph type="ctrTitle"/>
          </p:nvPr>
        </p:nvSpPr>
        <p:spPr>
          <a:xfrm>
            <a:off x="2704650" y="1306650"/>
            <a:ext cx="3418500" cy="1420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s"/>
              <a:t>HYCEAN</a:t>
            </a:r>
            <a:endParaRPr/>
          </a:p>
        </p:txBody>
      </p:sp>
      <p:sp>
        <p:nvSpPr>
          <p:cNvPr id="2313" name="Google Shape;2313;p1"/>
          <p:cNvSpPr txBox="1"/>
          <p:nvPr>
            <p:ph idx="1" type="subTitle"/>
          </p:nvPr>
        </p:nvSpPr>
        <p:spPr>
          <a:xfrm>
            <a:off x="355300" y="1696750"/>
            <a:ext cx="2573100" cy="27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V</a:t>
            </a:r>
            <a:r>
              <a:rPr lang="es"/>
              <a:t>aldo Rabelais DjatsaKantsa</a:t>
            </a:r>
            <a:endParaRPr/>
          </a:p>
          <a:p>
            <a:pPr indent="0" lvl="0" marL="0" rtl="0" algn="l">
              <a:lnSpc>
                <a:spcPct val="100000"/>
              </a:lnSpc>
              <a:spcBef>
                <a:spcPts val="0"/>
              </a:spcBef>
              <a:spcAft>
                <a:spcPts val="0"/>
              </a:spcAft>
              <a:buSzPts val="1400"/>
              <a:buNone/>
            </a:pPr>
            <a:r>
              <a:rPr lang="es"/>
              <a:t>Fill in your profession </a:t>
            </a:r>
            <a:endParaRPr/>
          </a:p>
        </p:txBody>
      </p:sp>
      <p:grpSp>
        <p:nvGrpSpPr>
          <p:cNvPr id="2314" name="Google Shape;2314;p1"/>
          <p:cNvGrpSpPr/>
          <p:nvPr/>
        </p:nvGrpSpPr>
        <p:grpSpPr>
          <a:xfrm rot="-7560219">
            <a:off x="7848300" y="-261019"/>
            <a:ext cx="1746097" cy="1763524"/>
            <a:chOff x="1977150" y="891025"/>
            <a:chExt cx="255500" cy="258050"/>
          </a:xfrm>
        </p:grpSpPr>
        <p:sp>
          <p:nvSpPr>
            <p:cNvPr id="2315" name="Google Shape;2315;p1"/>
            <p:cNvSpPr/>
            <p:nvPr/>
          </p:nvSpPr>
          <p:spPr>
            <a:xfrm>
              <a:off x="2058550" y="1111325"/>
              <a:ext cx="41325" cy="37750"/>
            </a:xfrm>
            <a:custGeom>
              <a:rect b="b" l="l" r="r" t="t"/>
              <a:pathLst>
                <a:path extrusionOk="0" h="1510" w="1653">
                  <a:moveTo>
                    <a:pt x="641" y="0"/>
                  </a:moveTo>
                  <a:cubicBezTo>
                    <a:pt x="353" y="0"/>
                    <a:pt x="104" y="212"/>
                    <a:pt x="70" y="505"/>
                  </a:cubicBezTo>
                  <a:lnTo>
                    <a:pt x="33" y="812"/>
                  </a:lnTo>
                  <a:cubicBezTo>
                    <a:pt x="0" y="1124"/>
                    <a:pt x="226" y="1411"/>
                    <a:pt x="538" y="1452"/>
                  </a:cubicBezTo>
                  <a:lnTo>
                    <a:pt x="943" y="1505"/>
                  </a:lnTo>
                  <a:cubicBezTo>
                    <a:pt x="966" y="1508"/>
                    <a:pt x="988" y="1509"/>
                    <a:pt x="1010" y="1509"/>
                  </a:cubicBezTo>
                  <a:cubicBezTo>
                    <a:pt x="1295" y="1509"/>
                    <a:pt x="1545" y="1294"/>
                    <a:pt x="1583" y="1001"/>
                  </a:cubicBezTo>
                  <a:lnTo>
                    <a:pt x="1620" y="693"/>
                  </a:lnTo>
                  <a:cubicBezTo>
                    <a:pt x="1653" y="382"/>
                    <a:pt x="1427" y="95"/>
                    <a:pt x="1116" y="54"/>
                  </a:cubicBezTo>
                  <a:lnTo>
                    <a:pt x="710" y="4"/>
                  </a:lnTo>
                  <a:cubicBezTo>
                    <a:pt x="687" y="2"/>
                    <a:pt x="664" y="0"/>
                    <a:pt x="641" y="0"/>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1"/>
            <p:cNvSpPr/>
            <p:nvPr/>
          </p:nvSpPr>
          <p:spPr>
            <a:xfrm>
              <a:off x="2186900" y="1026575"/>
              <a:ext cx="45750" cy="45275"/>
            </a:xfrm>
            <a:custGeom>
              <a:rect b="b" l="l" r="r" t="t"/>
              <a:pathLst>
                <a:path extrusionOk="0" h="1811" w="1830">
                  <a:moveTo>
                    <a:pt x="678" y="1"/>
                  </a:moveTo>
                  <a:cubicBezTo>
                    <a:pt x="563" y="1"/>
                    <a:pt x="455" y="73"/>
                    <a:pt x="410" y="184"/>
                  </a:cubicBezTo>
                  <a:lnTo>
                    <a:pt x="58" y="1106"/>
                  </a:lnTo>
                  <a:cubicBezTo>
                    <a:pt x="0" y="1250"/>
                    <a:pt x="78" y="1418"/>
                    <a:pt x="222" y="1475"/>
                  </a:cubicBezTo>
                  <a:lnTo>
                    <a:pt x="1050" y="1791"/>
                  </a:lnTo>
                  <a:cubicBezTo>
                    <a:pt x="1085" y="1804"/>
                    <a:pt x="1121" y="1811"/>
                    <a:pt x="1156" y="1811"/>
                  </a:cubicBezTo>
                  <a:cubicBezTo>
                    <a:pt x="1272" y="1811"/>
                    <a:pt x="1378" y="1742"/>
                    <a:pt x="1419" y="1631"/>
                  </a:cubicBezTo>
                  <a:lnTo>
                    <a:pt x="1776" y="709"/>
                  </a:lnTo>
                  <a:cubicBezTo>
                    <a:pt x="1829" y="557"/>
                    <a:pt x="1755" y="393"/>
                    <a:pt x="1612" y="340"/>
                  </a:cubicBezTo>
                  <a:lnTo>
                    <a:pt x="779" y="20"/>
                  </a:lnTo>
                  <a:cubicBezTo>
                    <a:pt x="746" y="7"/>
                    <a:pt x="712" y="1"/>
                    <a:pt x="678" y="1"/>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1"/>
            <p:cNvSpPr/>
            <p:nvPr/>
          </p:nvSpPr>
          <p:spPr>
            <a:xfrm>
              <a:off x="2169475" y="934025"/>
              <a:ext cx="44500" cy="40975"/>
            </a:xfrm>
            <a:custGeom>
              <a:rect b="b" l="l" r="r" t="t"/>
              <a:pathLst>
                <a:path extrusionOk="0" h="1639" w="1780">
                  <a:moveTo>
                    <a:pt x="887" y="1"/>
                  </a:moveTo>
                  <a:cubicBezTo>
                    <a:pt x="762" y="1"/>
                    <a:pt x="636" y="39"/>
                    <a:pt x="529" y="117"/>
                  </a:cubicBezTo>
                  <a:lnTo>
                    <a:pt x="324" y="273"/>
                  </a:lnTo>
                  <a:cubicBezTo>
                    <a:pt x="58" y="466"/>
                    <a:pt x="0" y="847"/>
                    <a:pt x="201" y="1114"/>
                  </a:cubicBezTo>
                  <a:lnTo>
                    <a:pt x="410" y="1397"/>
                  </a:lnTo>
                  <a:cubicBezTo>
                    <a:pt x="527" y="1555"/>
                    <a:pt x="708" y="1638"/>
                    <a:pt x="891" y="1638"/>
                  </a:cubicBezTo>
                  <a:cubicBezTo>
                    <a:pt x="1016" y="1638"/>
                    <a:pt x="1143" y="1600"/>
                    <a:pt x="1251" y="1520"/>
                  </a:cubicBezTo>
                  <a:lnTo>
                    <a:pt x="1456" y="1364"/>
                  </a:lnTo>
                  <a:cubicBezTo>
                    <a:pt x="1722" y="1171"/>
                    <a:pt x="1780" y="790"/>
                    <a:pt x="1579" y="523"/>
                  </a:cubicBezTo>
                  <a:lnTo>
                    <a:pt x="1370" y="240"/>
                  </a:lnTo>
                  <a:cubicBezTo>
                    <a:pt x="1250" y="82"/>
                    <a:pt x="1069" y="1"/>
                    <a:pt x="887" y="1"/>
                  </a:cubicBezTo>
                  <a:close/>
                </a:path>
              </a:pathLst>
            </a:custGeom>
            <a:solidFill>
              <a:srgbClr val="D5D5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1"/>
            <p:cNvSpPr/>
            <p:nvPr/>
          </p:nvSpPr>
          <p:spPr>
            <a:xfrm>
              <a:off x="2073400" y="891025"/>
              <a:ext cx="40025" cy="37450"/>
            </a:xfrm>
            <a:custGeom>
              <a:rect b="b" l="l" r="r" t="t"/>
              <a:pathLst>
                <a:path extrusionOk="0" h="1498" w="1601">
                  <a:moveTo>
                    <a:pt x="323" y="0"/>
                  </a:moveTo>
                  <a:cubicBezTo>
                    <a:pt x="165" y="0"/>
                    <a:pt x="42" y="128"/>
                    <a:pt x="34" y="279"/>
                  </a:cubicBezTo>
                  <a:lnTo>
                    <a:pt x="5" y="1157"/>
                  </a:lnTo>
                  <a:cubicBezTo>
                    <a:pt x="1" y="1321"/>
                    <a:pt x="128" y="1456"/>
                    <a:pt x="288" y="1460"/>
                  </a:cubicBezTo>
                  <a:lnTo>
                    <a:pt x="1260" y="1497"/>
                  </a:lnTo>
                  <a:cubicBezTo>
                    <a:pt x="1262" y="1497"/>
                    <a:pt x="1265" y="1497"/>
                    <a:pt x="1267" y="1497"/>
                  </a:cubicBezTo>
                  <a:cubicBezTo>
                    <a:pt x="1428" y="1497"/>
                    <a:pt x="1559" y="1372"/>
                    <a:pt x="1563" y="1214"/>
                  </a:cubicBezTo>
                  <a:lnTo>
                    <a:pt x="1592" y="337"/>
                  </a:lnTo>
                  <a:cubicBezTo>
                    <a:pt x="1600" y="173"/>
                    <a:pt x="1469" y="41"/>
                    <a:pt x="1313" y="33"/>
                  </a:cubicBezTo>
                  <a:lnTo>
                    <a:pt x="337" y="0"/>
                  </a:lnTo>
                  <a:cubicBezTo>
                    <a:pt x="332" y="0"/>
                    <a:pt x="327" y="0"/>
                    <a:pt x="323" y="0"/>
                  </a:cubicBezTo>
                  <a:close/>
                </a:path>
              </a:pathLst>
            </a:custGeom>
            <a:solidFill>
              <a:srgbClr val="D5D5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1"/>
            <p:cNvSpPr/>
            <p:nvPr/>
          </p:nvSpPr>
          <p:spPr>
            <a:xfrm>
              <a:off x="1986900" y="933675"/>
              <a:ext cx="46350" cy="43400"/>
            </a:xfrm>
            <a:custGeom>
              <a:rect b="b" l="l" r="r" t="t"/>
              <a:pathLst>
                <a:path extrusionOk="0" h="1736" w="1854">
                  <a:moveTo>
                    <a:pt x="1042" y="0"/>
                  </a:moveTo>
                  <a:cubicBezTo>
                    <a:pt x="827" y="0"/>
                    <a:pt x="616" y="96"/>
                    <a:pt x="472" y="275"/>
                  </a:cubicBezTo>
                  <a:lnTo>
                    <a:pt x="250" y="554"/>
                  </a:lnTo>
                  <a:cubicBezTo>
                    <a:pt x="0" y="865"/>
                    <a:pt x="57" y="1329"/>
                    <a:pt x="369" y="1579"/>
                  </a:cubicBezTo>
                  <a:cubicBezTo>
                    <a:pt x="501" y="1684"/>
                    <a:pt x="659" y="1735"/>
                    <a:pt x="816" y="1735"/>
                  </a:cubicBezTo>
                  <a:cubicBezTo>
                    <a:pt x="1032" y="1735"/>
                    <a:pt x="1247" y="1640"/>
                    <a:pt x="1394" y="1460"/>
                  </a:cubicBezTo>
                  <a:lnTo>
                    <a:pt x="1607" y="1185"/>
                  </a:lnTo>
                  <a:cubicBezTo>
                    <a:pt x="1854" y="869"/>
                    <a:pt x="1804" y="410"/>
                    <a:pt x="1497" y="160"/>
                  </a:cubicBezTo>
                  <a:cubicBezTo>
                    <a:pt x="1361" y="52"/>
                    <a:pt x="1201" y="0"/>
                    <a:pt x="1042" y="0"/>
                  </a:cubicBezTo>
                  <a:close/>
                </a:path>
              </a:pathLst>
            </a:custGeom>
            <a:solidFill>
              <a:srgbClr val="D5D5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1"/>
            <p:cNvSpPr/>
            <p:nvPr/>
          </p:nvSpPr>
          <p:spPr>
            <a:xfrm>
              <a:off x="1977250" y="898100"/>
              <a:ext cx="247600" cy="247600"/>
            </a:xfrm>
            <a:custGeom>
              <a:rect b="b" l="l" r="r" t="t"/>
              <a:pathLst>
                <a:path extrusionOk="0" h="9904" w="9904">
                  <a:moveTo>
                    <a:pt x="4962" y="0"/>
                  </a:moveTo>
                  <a:cubicBezTo>
                    <a:pt x="4959" y="0"/>
                    <a:pt x="4957" y="0"/>
                    <a:pt x="4954" y="0"/>
                  </a:cubicBezTo>
                  <a:cubicBezTo>
                    <a:pt x="2219" y="0"/>
                    <a:pt x="1" y="2215"/>
                    <a:pt x="1" y="4954"/>
                  </a:cubicBezTo>
                  <a:cubicBezTo>
                    <a:pt x="1" y="7685"/>
                    <a:pt x="2215" y="9903"/>
                    <a:pt x="4954" y="9903"/>
                  </a:cubicBezTo>
                  <a:cubicBezTo>
                    <a:pt x="7685" y="9903"/>
                    <a:pt x="9903" y="7693"/>
                    <a:pt x="9903" y="4954"/>
                  </a:cubicBezTo>
                  <a:cubicBezTo>
                    <a:pt x="9903" y="2221"/>
                    <a:pt x="7689" y="0"/>
                    <a:pt x="4962" y="0"/>
                  </a:cubicBez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1"/>
            <p:cNvSpPr/>
            <p:nvPr/>
          </p:nvSpPr>
          <p:spPr>
            <a:xfrm>
              <a:off x="1977150" y="996300"/>
              <a:ext cx="247600" cy="149400"/>
            </a:xfrm>
            <a:custGeom>
              <a:rect b="b" l="l" r="r" t="t"/>
              <a:pathLst>
                <a:path extrusionOk="0" h="5976" w="9904">
                  <a:moveTo>
                    <a:pt x="107" y="1"/>
                  </a:moveTo>
                  <a:cubicBezTo>
                    <a:pt x="37" y="333"/>
                    <a:pt x="1" y="677"/>
                    <a:pt x="1" y="1026"/>
                  </a:cubicBezTo>
                  <a:cubicBezTo>
                    <a:pt x="1" y="3765"/>
                    <a:pt x="2219" y="5975"/>
                    <a:pt x="4950" y="5975"/>
                  </a:cubicBezTo>
                  <a:cubicBezTo>
                    <a:pt x="7689" y="5975"/>
                    <a:pt x="9903" y="3757"/>
                    <a:pt x="9903" y="1026"/>
                  </a:cubicBezTo>
                  <a:cubicBezTo>
                    <a:pt x="9903" y="673"/>
                    <a:pt x="9866" y="329"/>
                    <a:pt x="9797" y="1"/>
                  </a:cubicBezTo>
                  <a:cubicBezTo>
                    <a:pt x="9329" y="2239"/>
                    <a:pt x="7336" y="3929"/>
                    <a:pt x="4950" y="3929"/>
                  </a:cubicBezTo>
                  <a:cubicBezTo>
                    <a:pt x="2567" y="3929"/>
                    <a:pt x="579" y="2248"/>
                    <a:pt x="107"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1"/>
            <p:cNvSpPr/>
            <p:nvPr/>
          </p:nvSpPr>
          <p:spPr>
            <a:xfrm>
              <a:off x="2042150" y="945550"/>
              <a:ext cx="31075" cy="21500"/>
            </a:xfrm>
            <a:custGeom>
              <a:rect b="b" l="l" r="r" t="t"/>
              <a:pathLst>
                <a:path extrusionOk="0" h="860" w="1243">
                  <a:moveTo>
                    <a:pt x="778" y="0"/>
                  </a:moveTo>
                  <a:cubicBezTo>
                    <a:pt x="681" y="0"/>
                    <a:pt x="576" y="22"/>
                    <a:pt x="472" y="66"/>
                  </a:cubicBezTo>
                  <a:cubicBezTo>
                    <a:pt x="172" y="189"/>
                    <a:pt x="0" y="456"/>
                    <a:pt x="82" y="657"/>
                  </a:cubicBezTo>
                  <a:cubicBezTo>
                    <a:pt x="136" y="788"/>
                    <a:pt x="287" y="860"/>
                    <a:pt x="467" y="860"/>
                  </a:cubicBezTo>
                  <a:cubicBezTo>
                    <a:pt x="564" y="860"/>
                    <a:pt x="668" y="839"/>
                    <a:pt x="771" y="796"/>
                  </a:cubicBezTo>
                  <a:cubicBezTo>
                    <a:pt x="1075" y="673"/>
                    <a:pt x="1243" y="407"/>
                    <a:pt x="1161" y="206"/>
                  </a:cubicBezTo>
                  <a:cubicBezTo>
                    <a:pt x="1105" y="73"/>
                    <a:pt x="956" y="0"/>
                    <a:pt x="778" y="0"/>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1"/>
            <p:cNvSpPr/>
            <p:nvPr/>
          </p:nvSpPr>
          <p:spPr>
            <a:xfrm>
              <a:off x="2034150" y="940200"/>
              <a:ext cx="41850" cy="29475"/>
            </a:xfrm>
            <a:custGeom>
              <a:rect b="b" l="l" r="r" t="t"/>
              <a:pathLst>
                <a:path extrusionOk="0" h="1179" w="1674">
                  <a:moveTo>
                    <a:pt x="1174" y="1"/>
                  </a:moveTo>
                  <a:cubicBezTo>
                    <a:pt x="1028" y="1"/>
                    <a:pt x="870" y="31"/>
                    <a:pt x="714" y="96"/>
                  </a:cubicBezTo>
                  <a:cubicBezTo>
                    <a:pt x="263" y="280"/>
                    <a:pt x="0" y="682"/>
                    <a:pt x="128" y="986"/>
                  </a:cubicBezTo>
                  <a:cubicBezTo>
                    <a:pt x="160" y="1060"/>
                    <a:pt x="218" y="1129"/>
                    <a:pt x="292" y="1178"/>
                  </a:cubicBezTo>
                  <a:cubicBezTo>
                    <a:pt x="251" y="1137"/>
                    <a:pt x="226" y="1096"/>
                    <a:pt x="205" y="1047"/>
                  </a:cubicBezTo>
                  <a:cubicBezTo>
                    <a:pt x="78" y="744"/>
                    <a:pt x="337" y="342"/>
                    <a:pt x="792" y="157"/>
                  </a:cubicBezTo>
                  <a:cubicBezTo>
                    <a:pt x="948" y="94"/>
                    <a:pt x="1105" y="63"/>
                    <a:pt x="1250" y="63"/>
                  </a:cubicBezTo>
                  <a:cubicBezTo>
                    <a:pt x="1413" y="63"/>
                    <a:pt x="1561" y="102"/>
                    <a:pt x="1673" y="178"/>
                  </a:cubicBezTo>
                  <a:cubicBezTo>
                    <a:pt x="1560" y="63"/>
                    <a:pt x="1380" y="1"/>
                    <a:pt x="1174"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1"/>
            <p:cNvSpPr/>
            <p:nvPr/>
          </p:nvSpPr>
          <p:spPr>
            <a:xfrm>
              <a:off x="2043875" y="947600"/>
              <a:ext cx="29350" cy="19350"/>
            </a:xfrm>
            <a:custGeom>
              <a:rect b="b" l="l" r="r" t="t"/>
              <a:pathLst>
                <a:path extrusionOk="0" h="774" w="1174">
                  <a:moveTo>
                    <a:pt x="997" y="1"/>
                  </a:moveTo>
                  <a:lnTo>
                    <a:pt x="997" y="1"/>
                  </a:lnTo>
                  <a:cubicBezTo>
                    <a:pt x="1051" y="198"/>
                    <a:pt x="883" y="440"/>
                    <a:pt x="596" y="559"/>
                  </a:cubicBezTo>
                  <a:cubicBezTo>
                    <a:pt x="492" y="602"/>
                    <a:pt x="388" y="623"/>
                    <a:pt x="292" y="623"/>
                  </a:cubicBezTo>
                  <a:cubicBezTo>
                    <a:pt x="178" y="623"/>
                    <a:pt x="76" y="594"/>
                    <a:pt x="1" y="538"/>
                  </a:cubicBezTo>
                  <a:lnTo>
                    <a:pt x="1" y="538"/>
                  </a:lnTo>
                  <a:cubicBezTo>
                    <a:pt x="5" y="550"/>
                    <a:pt x="5" y="559"/>
                    <a:pt x="13" y="571"/>
                  </a:cubicBezTo>
                  <a:cubicBezTo>
                    <a:pt x="67" y="699"/>
                    <a:pt x="217" y="773"/>
                    <a:pt x="398" y="773"/>
                  </a:cubicBezTo>
                  <a:cubicBezTo>
                    <a:pt x="494" y="773"/>
                    <a:pt x="599" y="752"/>
                    <a:pt x="702" y="706"/>
                  </a:cubicBezTo>
                  <a:cubicBezTo>
                    <a:pt x="1001" y="583"/>
                    <a:pt x="1174" y="325"/>
                    <a:pt x="1092" y="124"/>
                  </a:cubicBezTo>
                  <a:cubicBezTo>
                    <a:pt x="1071" y="71"/>
                    <a:pt x="1038" y="30"/>
                    <a:pt x="997"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1"/>
            <p:cNvSpPr/>
            <p:nvPr/>
          </p:nvSpPr>
          <p:spPr>
            <a:xfrm>
              <a:off x="2093925" y="917650"/>
              <a:ext cx="20200" cy="11125"/>
            </a:xfrm>
            <a:custGeom>
              <a:rect b="b" l="l" r="r" t="t"/>
              <a:pathLst>
                <a:path extrusionOk="0" h="445" w="808">
                  <a:moveTo>
                    <a:pt x="461" y="1"/>
                  </a:moveTo>
                  <a:cubicBezTo>
                    <a:pt x="434" y="1"/>
                    <a:pt x="406" y="2"/>
                    <a:pt x="377" y="6"/>
                  </a:cubicBezTo>
                  <a:cubicBezTo>
                    <a:pt x="164" y="30"/>
                    <a:pt x="0" y="149"/>
                    <a:pt x="12" y="268"/>
                  </a:cubicBezTo>
                  <a:cubicBezTo>
                    <a:pt x="27" y="369"/>
                    <a:pt x="171" y="445"/>
                    <a:pt x="354" y="445"/>
                  </a:cubicBezTo>
                  <a:cubicBezTo>
                    <a:pt x="379" y="445"/>
                    <a:pt x="404" y="443"/>
                    <a:pt x="431" y="440"/>
                  </a:cubicBezTo>
                  <a:cubicBezTo>
                    <a:pt x="644" y="416"/>
                    <a:pt x="808" y="297"/>
                    <a:pt x="791" y="178"/>
                  </a:cubicBezTo>
                  <a:cubicBezTo>
                    <a:pt x="784" y="71"/>
                    <a:pt x="643" y="1"/>
                    <a:pt x="461"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1"/>
            <p:cNvSpPr/>
            <p:nvPr/>
          </p:nvSpPr>
          <p:spPr>
            <a:xfrm>
              <a:off x="2135225" y="957850"/>
              <a:ext cx="12225" cy="11225"/>
            </a:xfrm>
            <a:custGeom>
              <a:rect b="b" l="l" r="r" t="t"/>
              <a:pathLst>
                <a:path extrusionOk="0" h="449" w="489">
                  <a:moveTo>
                    <a:pt x="115" y="1"/>
                  </a:moveTo>
                  <a:cubicBezTo>
                    <a:pt x="103" y="13"/>
                    <a:pt x="95" y="26"/>
                    <a:pt x="91" y="42"/>
                  </a:cubicBezTo>
                  <a:cubicBezTo>
                    <a:pt x="1" y="198"/>
                    <a:pt x="13" y="370"/>
                    <a:pt x="119" y="427"/>
                  </a:cubicBezTo>
                  <a:cubicBezTo>
                    <a:pt x="143" y="442"/>
                    <a:pt x="170" y="448"/>
                    <a:pt x="199" y="448"/>
                  </a:cubicBezTo>
                  <a:cubicBezTo>
                    <a:pt x="293" y="448"/>
                    <a:pt x="402" y="376"/>
                    <a:pt x="468" y="259"/>
                  </a:cubicBezTo>
                  <a:cubicBezTo>
                    <a:pt x="480" y="243"/>
                    <a:pt x="484" y="231"/>
                    <a:pt x="488" y="218"/>
                  </a:cubicBezTo>
                  <a:lnTo>
                    <a:pt x="488" y="218"/>
                  </a:lnTo>
                  <a:cubicBezTo>
                    <a:pt x="425" y="312"/>
                    <a:pt x="333" y="368"/>
                    <a:pt x="249" y="368"/>
                  </a:cubicBezTo>
                  <a:cubicBezTo>
                    <a:pt x="219" y="368"/>
                    <a:pt x="191" y="360"/>
                    <a:pt x="165" y="345"/>
                  </a:cubicBezTo>
                  <a:cubicBezTo>
                    <a:pt x="70" y="288"/>
                    <a:pt x="54" y="140"/>
                    <a:pt x="115"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1"/>
            <p:cNvSpPr/>
            <p:nvPr/>
          </p:nvSpPr>
          <p:spPr>
            <a:xfrm>
              <a:off x="2087975" y="914225"/>
              <a:ext cx="27175" cy="16800"/>
            </a:xfrm>
            <a:custGeom>
              <a:rect b="b" l="l" r="r" t="t"/>
              <a:pathLst>
                <a:path extrusionOk="0" h="672" w="1087">
                  <a:moveTo>
                    <a:pt x="726" y="1"/>
                  </a:moveTo>
                  <a:cubicBezTo>
                    <a:pt x="688" y="1"/>
                    <a:pt x="648" y="3"/>
                    <a:pt x="607" y="7"/>
                  </a:cubicBezTo>
                  <a:cubicBezTo>
                    <a:pt x="263" y="44"/>
                    <a:pt x="0" y="233"/>
                    <a:pt x="21" y="426"/>
                  </a:cubicBezTo>
                  <a:cubicBezTo>
                    <a:pt x="33" y="536"/>
                    <a:pt x="140" y="622"/>
                    <a:pt x="287" y="672"/>
                  </a:cubicBezTo>
                  <a:cubicBezTo>
                    <a:pt x="185" y="622"/>
                    <a:pt x="119" y="553"/>
                    <a:pt x="107" y="458"/>
                  </a:cubicBezTo>
                  <a:cubicBezTo>
                    <a:pt x="86" y="266"/>
                    <a:pt x="349" y="81"/>
                    <a:pt x="693" y="44"/>
                  </a:cubicBezTo>
                  <a:cubicBezTo>
                    <a:pt x="735" y="39"/>
                    <a:pt x="777" y="37"/>
                    <a:pt x="817" y="37"/>
                  </a:cubicBezTo>
                  <a:cubicBezTo>
                    <a:pt x="916" y="37"/>
                    <a:pt x="1008" y="51"/>
                    <a:pt x="1087" y="77"/>
                  </a:cubicBezTo>
                  <a:cubicBezTo>
                    <a:pt x="990" y="29"/>
                    <a:pt x="866" y="1"/>
                    <a:pt x="726"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1"/>
            <p:cNvSpPr/>
            <p:nvPr/>
          </p:nvSpPr>
          <p:spPr>
            <a:xfrm>
              <a:off x="2098625" y="917675"/>
              <a:ext cx="15500" cy="11075"/>
            </a:xfrm>
            <a:custGeom>
              <a:rect b="b" l="l" r="r" t="t"/>
              <a:pathLst>
                <a:path extrusionOk="0" h="443" w="620">
                  <a:moveTo>
                    <a:pt x="275" y="1"/>
                  </a:moveTo>
                  <a:cubicBezTo>
                    <a:pt x="374" y="29"/>
                    <a:pt x="439" y="87"/>
                    <a:pt x="452" y="152"/>
                  </a:cubicBezTo>
                  <a:cubicBezTo>
                    <a:pt x="468" y="271"/>
                    <a:pt x="304" y="390"/>
                    <a:pt x="87" y="415"/>
                  </a:cubicBezTo>
                  <a:cubicBezTo>
                    <a:pt x="58" y="419"/>
                    <a:pt x="29" y="419"/>
                    <a:pt x="1" y="419"/>
                  </a:cubicBezTo>
                  <a:cubicBezTo>
                    <a:pt x="49" y="434"/>
                    <a:pt x="109" y="442"/>
                    <a:pt x="174" y="442"/>
                  </a:cubicBezTo>
                  <a:cubicBezTo>
                    <a:pt x="196" y="442"/>
                    <a:pt x="219" y="441"/>
                    <a:pt x="243" y="439"/>
                  </a:cubicBezTo>
                  <a:cubicBezTo>
                    <a:pt x="456" y="415"/>
                    <a:pt x="620" y="296"/>
                    <a:pt x="603" y="177"/>
                  </a:cubicBezTo>
                  <a:cubicBezTo>
                    <a:pt x="595" y="74"/>
                    <a:pt x="452" y="5"/>
                    <a:pt x="275"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1"/>
            <p:cNvSpPr/>
            <p:nvPr/>
          </p:nvSpPr>
          <p:spPr>
            <a:xfrm>
              <a:off x="1990675" y="994325"/>
              <a:ext cx="25350" cy="26525"/>
            </a:xfrm>
            <a:custGeom>
              <a:rect b="b" l="l" r="r" t="t"/>
              <a:pathLst>
                <a:path extrusionOk="0" h="1061" w="1014">
                  <a:moveTo>
                    <a:pt x="658" y="0"/>
                  </a:moveTo>
                  <a:cubicBezTo>
                    <a:pt x="492" y="0"/>
                    <a:pt x="299" y="122"/>
                    <a:pt x="173" y="322"/>
                  </a:cubicBezTo>
                  <a:cubicBezTo>
                    <a:pt x="1" y="592"/>
                    <a:pt x="17" y="900"/>
                    <a:pt x="202" y="1019"/>
                  </a:cubicBezTo>
                  <a:cubicBezTo>
                    <a:pt x="248" y="1047"/>
                    <a:pt x="301" y="1061"/>
                    <a:pt x="356" y="1061"/>
                  </a:cubicBezTo>
                  <a:cubicBezTo>
                    <a:pt x="523" y="1061"/>
                    <a:pt x="715" y="940"/>
                    <a:pt x="841" y="740"/>
                  </a:cubicBezTo>
                  <a:cubicBezTo>
                    <a:pt x="1014" y="469"/>
                    <a:pt x="997" y="162"/>
                    <a:pt x="813" y="43"/>
                  </a:cubicBezTo>
                  <a:cubicBezTo>
                    <a:pt x="766" y="14"/>
                    <a:pt x="714" y="0"/>
                    <a:pt x="658" y="0"/>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1"/>
            <p:cNvSpPr/>
            <p:nvPr/>
          </p:nvSpPr>
          <p:spPr>
            <a:xfrm>
              <a:off x="2006050" y="989875"/>
              <a:ext cx="14800" cy="20075"/>
            </a:xfrm>
            <a:custGeom>
              <a:rect b="b" l="l" r="r" t="t"/>
              <a:pathLst>
                <a:path extrusionOk="0" h="803" w="592">
                  <a:moveTo>
                    <a:pt x="198" y="0"/>
                  </a:moveTo>
                  <a:cubicBezTo>
                    <a:pt x="135" y="0"/>
                    <a:pt x="69" y="16"/>
                    <a:pt x="1" y="44"/>
                  </a:cubicBezTo>
                  <a:cubicBezTo>
                    <a:pt x="39" y="34"/>
                    <a:pt x="77" y="29"/>
                    <a:pt x="113" y="29"/>
                  </a:cubicBezTo>
                  <a:cubicBezTo>
                    <a:pt x="183" y="29"/>
                    <a:pt x="248" y="48"/>
                    <a:pt x="304" y="85"/>
                  </a:cubicBezTo>
                  <a:cubicBezTo>
                    <a:pt x="505" y="208"/>
                    <a:pt x="546" y="508"/>
                    <a:pt x="423" y="803"/>
                  </a:cubicBezTo>
                  <a:cubicBezTo>
                    <a:pt x="591" y="504"/>
                    <a:pt x="571" y="171"/>
                    <a:pt x="370" y="48"/>
                  </a:cubicBezTo>
                  <a:cubicBezTo>
                    <a:pt x="319" y="16"/>
                    <a:pt x="260" y="0"/>
                    <a:pt x="198"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1"/>
            <p:cNvSpPr/>
            <p:nvPr/>
          </p:nvSpPr>
          <p:spPr>
            <a:xfrm>
              <a:off x="1982375" y="998775"/>
              <a:ext cx="32425" cy="29500"/>
            </a:xfrm>
            <a:custGeom>
              <a:rect b="b" l="l" r="r" t="t"/>
              <a:pathLst>
                <a:path extrusionOk="0" h="1180" w="1297">
                  <a:moveTo>
                    <a:pt x="312" y="0"/>
                  </a:moveTo>
                  <a:lnTo>
                    <a:pt x="312" y="0"/>
                  </a:lnTo>
                  <a:cubicBezTo>
                    <a:pt x="292" y="25"/>
                    <a:pt x="271" y="57"/>
                    <a:pt x="251" y="86"/>
                  </a:cubicBezTo>
                  <a:cubicBezTo>
                    <a:pt x="1" y="488"/>
                    <a:pt x="21" y="947"/>
                    <a:pt x="300" y="1115"/>
                  </a:cubicBezTo>
                  <a:cubicBezTo>
                    <a:pt x="369" y="1159"/>
                    <a:pt x="448" y="1179"/>
                    <a:pt x="531" y="1179"/>
                  </a:cubicBezTo>
                  <a:cubicBezTo>
                    <a:pt x="777" y="1179"/>
                    <a:pt x="1060" y="1000"/>
                    <a:pt x="1247" y="705"/>
                  </a:cubicBezTo>
                  <a:cubicBezTo>
                    <a:pt x="1268" y="677"/>
                    <a:pt x="1284" y="644"/>
                    <a:pt x="1296" y="615"/>
                  </a:cubicBezTo>
                  <a:lnTo>
                    <a:pt x="1296" y="615"/>
                  </a:lnTo>
                  <a:cubicBezTo>
                    <a:pt x="1115" y="864"/>
                    <a:pt x="868" y="1008"/>
                    <a:pt x="647" y="1008"/>
                  </a:cubicBezTo>
                  <a:cubicBezTo>
                    <a:pt x="563" y="1008"/>
                    <a:pt x="482" y="987"/>
                    <a:pt x="411" y="943"/>
                  </a:cubicBezTo>
                  <a:cubicBezTo>
                    <a:pt x="161" y="783"/>
                    <a:pt x="124" y="377"/>
                    <a:pt x="312"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1"/>
            <p:cNvSpPr/>
            <p:nvPr/>
          </p:nvSpPr>
          <p:spPr>
            <a:xfrm>
              <a:off x="1993250" y="994325"/>
              <a:ext cx="22775" cy="21375"/>
            </a:xfrm>
            <a:custGeom>
              <a:rect b="b" l="l" r="r" t="t"/>
              <a:pathLst>
                <a:path extrusionOk="0" h="855" w="911">
                  <a:moveTo>
                    <a:pt x="555" y="0"/>
                  </a:moveTo>
                  <a:cubicBezTo>
                    <a:pt x="389" y="0"/>
                    <a:pt x="196" y="122"/>
                    <a:pt x="70" y="322"/>
                  </a:cubicBezTo>
                  <a:cubicBezTo>
                    <a:pt x="41" y="363"/>
                    <a:pt x="21" y="408"/>
                    <a:pt x="0" y="449"/>
                  </a:cubicBezTo>
                  <a:cubicBezTo>
                    <a:pt x="121" y="319"/>
                    <a:pt x="269" y="242"/>
                    <a:pt x="400" y="242"/>
                  </a:cubicBezTo>
                  <a:cubicBezTo>
                    <a:pt x="455" y="242"/>
                    <a:pt x="508" y="255"/>
                    <a:pt x="554" y="285"/>
                  </a:cubicBezTo>
                  <a:cubicBezTo>
                    <a:pt x="710" y="383"/>
                    <a:pt x="747" y="617"/>
                    <a:pt x="652" y="855"/>
                  </a:cubicBezTo>
                  <a:cubicBezTo>
                    <a:pt x="685" y="818"/>
                    <a:pt x="714" y="781"/>
                    <a:pt x="738" y="740"/>
                  </a:cubicBezTo>
                  <a:cubicBezTo>
                    <a:pt x="911" y="469"/>
                    <a:pt x="894" y="158"/>
                    <a:pt x="710" y="43"/>
                  </a:cubicBezTo>
                  <a:cubicBezTo>
                    <a:pt x="663" y="14"/>
                    <a:pt x="611" y="0"/>
                    <a:pt x="555"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1"/>
            <p:cNvSpPr/>
            <p:nvPr/>
          </p:nvSpPr>
          <p:spPr>
            <a:xfrm>
              <a:off x="2014675" y="1040825"/>
              <a:ext cx="46550" cy="37250"/>
            </a:xfrm>
            <a:custGeom>
              <a:rect b="b" l="l" r="r" t="t"/>
              <a:pathLst>
                <a:path extrusionOk="0" h="1490" w="1862">
                  <a:moveTo>
                    <a:pt x="786" y="0"/>
                  </a:moveTo>
                  <a:cubicBezTo>
                    <a:pt x="544" y="0"/>
                    <a:pt x="326" y="100"/>
                    <a:pt x="205" y="290"/>
                  </a:cubicBezTo>
                  <a:cubicBezTo>
                    <a:pt x="0" y="618"/>
                    <a:pt x="160" y="1086"/>
                    <a:pt x="558" y="1336"/>
                  </a:cubicBezTo>
                  <a:cubicBezTo>
                    <a:pt x="724" y="1439"/>
                    <a:pt x="906" y="1490"/>
                    <a:pt x="1076" y="1490"/>
                  </a:cubicBezTo>
                  <a:cubicBezTo>
                    <a:pt x="1318" y="1490"/>
                    <a:pt x="1537" y="1389"/>
                    <a:pt x="1657" y="1197"/>
                  </a:cubicBezTo>
                  <a:cubicBezTo>
                    <a:pt x="1862" y="869"/>
                    <a:pt x="1702" y="405"/>
                    <a:pt x="1304" y="151"/>
                  </a:cubicBezTo>
                  <a:cubicBezTo>
                    <a:pt x="1137" y="49"/>
                    <a:pt x="955" y="0"/>
                    <a:pt x="786" y="0"/>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1"/>
            <p:cNvSpPr/>
            <p:nvPr/>
          </p:nvSpPr>
          <p:spPr>
            <a:xfrm>
              <a:off x="2017025" y="1040875"/>
              <a:ext cx="43400" cy="27625"/>
            </a:xfrm>
            <a:custGeom>
              <a:rect b="b" l="l" r="r" t="t"/>
              <a:pathLst>
                <a:path extrusionOk="0" h="1105" w="1736">
                  <a:moveTo>
                    <a:pt x="689" y="0"/>
                  </a:moveTo>
                  <a:cubicBezTo>
                    <a:pt x="449" y="0"/>
                    <a:pt x="231" y="101"/>
                    <a:pt x="111" y="292"/>
                  </a:cubicBezTo>
                  <a:cubicBezTo>
                    <a:pt x="9" y="456"/>
                    <a:pt x="1" y="657"/>
                    <a:pt x="66" y="854"/>
                  </a:cubicBezTo>
                  <a:cubicBezTo>
                    <a:pt x="74" y="817"/>
                    <a:pt x="91" y="785"/>
                    <a:pt x="111" y="752"/>
                  </a:cubicBezTo>
                  <a:cubicBezTo>
                    <a:pt x="232" y="559"/>
                    <a:pt x="450" y="459"/>
                    <a:pt x="692" y="459"/>
                  </a:cubicBezTo>
                  <a:cubicBezTo>
                    <a:pt x="862" y="459"/>
                    <a:pt x="1044" y="509"/>
                    <a:pt x="1210" y="612"/>
                  </a:cubicBezTo>
                  <a:cubicBezTo>
                    <a:pt x="1407" y="735"/>
                    <a:pt x="1547" y="916"/>
                    <a:pt x="1612" y="1104"/>
                  </a:cubicBezTo>
                  <a:cubicBezTo>
                    <a:pt x="1735" y="785"/>
                    <a:pt x="1571" y="383"/>
                    <a:pt x="1210" y="157"/>
                  </a:cubicBezTo>
                  <a:cubicBezTo>
                    <a:pt x="1043" y="51"/>
                    <a:pt x="860" y="0"/>
                    <a:pt x="689"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1"/>
            <p:cNvSpPr/>
            <p:nvPr/>
          </p:nvSpPr>
          <p:spPr>
            <a:xfrm>
              <a:off x="2010475" y="1060875"/>
              <a:ext cx="59375" cy="30150"/>
            </a:xfrm>
            <a:custGeom>
              <a:rect b="b" l="l" r="r" t="t"/>
              <a:pathLst>
                <a:path extrusionOk="0" h="1206" w="2375">
                  <a:moveTo>
                    <a:pt x="0" y="1"/>
                  </a:moveTo>
                  <a:cubicBezTo>
                    <a:pt x="17" y="382"/>
                    <a:pt x="259" y="776"/>
                    <a:pt x="669" y="1010"/>
                  </a:cubicBezTo>
                  <a:cubicBezTo>
                    <a:pt x="897" y="1142"/>
                    <a:pt x="1141" y="1206"/>
                    <a:pt x="1372" y="1206"/>
                  </a:cubicBezTo>
                  <a:cubicBezTo>
                    <a:pt x="1734" y="1206"/>
                    <a:pt x="2060" y="1049"/>
                    <a:pt x="2231" y="755"/>
                  </a:cubicBezTo>
                  <a:cubicBezTo>
                    <a:pt x="2354" y="534"/>
                    <a:pt x="2374" y="284"/>
                    <a:pt x="2301" y="38"/>
                  </a:cubicBezTo>
                  <a:lnTo>
                    <a:pt x="2301" y="38"/>
                  </a:lnTo>
                  <a:cubicBezTo>
                    <a:pt x="2305" y="202"/>
                    <a:pt x="2276" y="362"/>
                    <a:pt x="2190" y="509"/>
                  </a:cubicBezTo>
                  <a:cubicBezTo>
                    <a:pt x="2019" y="801"/>
                    <a:pt x="1691" y="958"/>
                    <a:pt x="1329" y="958"/>
                  </a:cubicBezTo>
                  <a:cubicBezTo>
                    <a:pt x="1100" y="958"/>
                    <a:pt x="857" y="895"/>
                    <a:pt x="632" y="764"/>
                  </a:cubicBezTo>
                  <a:cubicBezTo>
                    <a:pt x="308" y="579"/>
                    <a:pt x="90" y="300"/>
                    <a:pt x="0"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1"/>
            <p:cNvSpPr/>
            <p:nvPr/>
          </p:nvSpPr>
          <p:spPr>
            <a:xfrm>
              <a:off x="2054750" y="1107775"/>
              <a:ext cx="36100" cy="20900"/>
            </a:xfrm>
            <a:custGeom>
              <a:rect b="b" l="l" r="r" t="t"/>
              <a:pathLst>
                <a:path extrusionOk="0" h="836" w="1444">
                  <a:moveTo>
                    <a:pt x="502" y="0"/>
                  </a:moveTo>
                  <a:cubicBezTo>
                    <a:pt x="315" y="0"/>
                    <a:pt x="155" y="71"/>
                    <a:pt x="70" y="208"/>
                  </a:cubicBezTo>
                  <a:cubicBezTo>
                    <a:pt x="17" y="282"/>
                    <a:pt x="1" y="376"/>
                    <a:pt x="13" y="475"/>
                  </a:cubicBezTo>
                  <a:cubicBezTo>
                    <a:pt x="17" y="413"/>
                    <a:pt x="38" y="352"/>
                    <a:pt x="70" y="294"/>
                  </a:cubicBezTo>
                  <a:cubicBezTo>
                    <a:pt x="154" y="159"/>
                    <a:pt x="315" y="91"/>
                    <a:pt x="501" y="91"/>
                  </a:cubicBezTo>
                  <a:cubicBezTo>
                    <a:pt x="659" y="91"/>
                    <a:pt x="837" y="141"/>
                    <a:pt x="1001" y="241"/>
                  </a:cubicBezTo>
                  <a:cubicBezTo>
                    <a:pt x="1247" y="397"/>
                    <a:pt x="1403" y="626"/>
                    <a:pt x="1424" y="835"/>
                  </a:cubicBezTo>
                  <a:cubicBezTo>
                    <a:pt x="1444" y="606"/>
                    <a:pt x="1284" y="331"/>
                    <a:pt x="1001" y="155"/>
                  </a:cubicBezTo>
                  <a:cubicBezTo>
                    <a:pt x="837" y="51"/>
                    <a:pt x="660" y="0"/>
                    <a:pt x="502"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1"/>
            <p:cNvSpPr/>
            <p:nvPr/>
          </p:nvSpPr>
          <p:spPr>
            <a:xfrm>
              <a:off x="2058350" y="1119625"/>
              <a:ext cx="27075" cy="16125"/>
            </a:xfrm>
            <a:custGeom>
              <a:rect b="b" l="l" r="r" t="t"/>
              <a:pathLst>
                <a:path extrusionOk="0" h="645" w="1083">
                  <a:moveTo>
                    <a:pt x="37" y="1"/>
                  </a:moveTo>
                  <a:lnTo>
                    <a:pt x="37" y="1"/>
                  </a:lnTo>
                  <a:cubicBezTo>
                    <a:pt x="0" y="173"/>
                    <a:pt x="119" y="394"/>
                    <a:pt x="340" y="529"/>
                  </a:cubicBezTo>
                  <a:cubicBezTo>
                    <a:pt x="461" y="606"/>
                    <a:pt x="593" y="644"/>
                    <a:pt x="711" y="644"/>
                  </a:cubicBezTo>
                  <a:cubicBezTo>
                    <a:pt x="845" y="644"/>
                    <a:pt x="962" y="595"/>
                    <a:pt x="1025" y="497"/>
                  </a:cubicBezTo>
                  <a:cubicBezTo>
                    <a:pt x="1083" y="402"/>
                    <a:pt x="1083" y="288"/>
                    <a:pt x="1033" y="169"/>
                  </a:cubicBezTo>
                  <a:lnTo>
                    <a:pt x="1033" y="169"/>
                  </a:lnTo>
                  <a:cubicBezTo>
                    <a:pt x="1025" y="206"/>
                    <a:pt x="1017" y="234"/>
                    <a:pt x="997" y="267"/>
                  </a:cubicBezTo>
                  <a:cubicBezTo>
                    <a:pt x="933" y="365"/>
                    <a:pt x="817" y="415"/>
                    <a:pt x="682" y="415"/>
                  </a:cubicBezTo>
                  <a:cubicBezTo>
                    <a:pt x="563" y="415"/>
                    <a:pt x="430" y="377"/>
                    <a:pt x="308" y="300"/>
                  </a:cubicBezTo>
                  <a:cubicBezTo>
                    <a:pt x="181" y="218"/>
                    <a:pt x="82" y="111"/>
                    <a:pt x="37"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1"/>
            <p:cNvSpPr/>
            <p:nvPr/>
          </p:nvSpPr>
          <p:spPr>
            <a:xfrm>
              <a:off x="2115125" y="1040775"/>
              <a:ext cx="71075" cy="59300"/>
            </a:xfrm>
            <a:custGeom>
              <a:rect b="b" l="l" r="r" t="t"/>
              <a:pathLst>
                <a:path extrusionOk="0" h="2372" w="2843">
                  <a:moveTo>
                    <a:pt x="1294" y="1"/>
                  </a:moveTo>
                  <a:cubicBezTo>
                    <a:pt x="905" y="1"/>
                    <a:pt x="539" y="176"/>
                    <a:pt x="333" y="506"/>
                  </a:cubicBezTo>
                  <a:cubicBezTo>
                    <a:pt x="1" y="1047"/>
                    <a:pt x="218" y="1785"/>
                    <a:pt x="817" y="2158"/>
                  </a:cubicBezTo>
                  <a:cubicBezTo>
                    <a:pt x="1048" y="2302"/>
                    <a:pt x="1303" y="2372"/>
                    <a:pt x="1549" y="2372"/>
                  </a:cubicBezTo>
                  <a:cubicBezTo>
                    <a:pt x="1938" y="2372"/>
                    <a:pt x="2302" y="2197"/>
                    <a:pt x="2506" y="1867"/>
                  </a:cubicBezTo>
                  <a:cubicBezTo>
                    <a:pt x="2843" y="1326"/>
                    <a:pt x="2625" y="592"/>
                    <a:pt x="2026" y="214"/>
                  </a:cubicBezTo>
                  <a:cubicBezTo>
                    <a:pt x="1795" y="70"/>
                    <a:pt x="1540" y="1"/>
                    <a:pt x="1294"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1"/>
            <p:cNvSpPr/>
            <p:nvPr/>
          </p:nvSpPr>
          <p:spPr>
            <a:xfrm>
              <a:off x="2116675" y="1040800"/>
              <a:ext cx="64600" cy="48100"/>
            </a:xfrm>
            <a:custGeom>
              <a:rect b="b" l="l" r="r" t="t"/>
              <a:pathLst>
                <a:path extrusionOk="0" h="1924" w="2584">
                  <a:moveTo>
                    <a:pt x="1234" y="0"/>
                  </a:moveTo>
                  <a:cubicBezTo>
                    <a:pt x="843" y="0"/>
                    <a:pt x="478" y="176"/>
                    <a:pt x="271" y="509"/>
                  </a:cubicBezTo>
                  <a:cubicBezTo>
                    <a:pt x="0" y="947"/>
                    <a:pt x="95" y="1522"/>
                    <a:pt x="468" y="1923"/>
                  </a:cubicBezTo>
                  <a:cubicBezTo>
                    <a:pt x="423" y="1665"/>
                    <a:pt x="464" y="1403"/>
                    <a:pt x="607" y="1177"/>
                  </a:cubicBezTo>
                  <a:cubicBezTo>
                    <a:pt x="811" y="847"/>
                    <a:pt x="1175" y="672"/>
                    <a:pt x="1565" y="672"/>
                  </a:cubicBezTo>
                  <a:cubicBezTo>
                    <a:pt x="1810" y="672"/>
                    <a:pt x="2065" y="742"/>
                    <a:pt x="2297" y="886"/>
                  </a:cubicBezTo>
                  <a:cubicBezTo>
                    <a:pt x="2403" y="952"/>
                    <a:pt x="2502" y="1034"/>
                    <a:pt x="2584" y="1124"/>
                  </a:cubicBezTo>
                  <a:cubicBezTo>
                    <a:pt x="2526" y="767"/>
                    <a:pt x="2305" y="431"/>
                    <a:pt x="1964" y="213"/>
                  </a:cubicBezTo>
                  <a:cubicBezTo>
                    <a:pt x="1734" y="70"/>
                    <a:pt x="1479" y="0"/>
                    <a:pt x="1234"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1"/>
            <p:cNvSpPr/>
            <p:nvPr/>
          </p:nvSpPr>
          <p:spPr>
            <a:xfrm>
              <a:off x="2110425" y="1065100"/>
              <a:ext cx="81725" cy="51375"/>
            </a:xfrm>
            <a:custGeom>
              <a:rect b="b" l="l" r="r" t="t"/>
              <a:pathLst>
                <a:path extrusionOk="0" h="2055" w="3269">
                  <a:moveTo>
                    <a:pt x="3178" y="0"/>
                  </a:moveTo>
                  <a:cubicBezTo>
                    <a:pt x="3178" y="316"/>
                    <a:pt x="3096" y="632"/>
                    <a:pt x="2916" y="919"/>
                  </a:cubicBezTo>
                  <a:cubicBezTo>
                    <a:pt x="2593" y="1433"/>
                    <a:pt x="2051" y="1717"/>
                    <a:pt x="1506" y="1717"/>
                  </a:cubicBezTo>
                  <a:cubicBezTo>
                    <a:pt x="1226" y="1717"/>
                    <a:pt x="945" y="1642"/>
                    <a:pt x="693" y="1484"/>
                  </a:cubicBezTo>
                  <a:cubicBezTo>
                    <a:pt x="324" y="1251"/>
                    <a:pt x="86" y="894"/>
                    <a:pt x="0" y="488"/>
                  </a:cubicBezTo>
                  <a:lnTo>
                    <a:pt x="0" y="488"/>
                  </a:lnTo>
                  <a:cubicBezTo>
                    <a:pt x="4" y="1021"/>
                    <a:pt x="259" y="1530"/>
                    <a:pt x="726" y="1821"/>
                  </a:cubicBezTo>
                  <a:cubicBezTo>
                    <a:pt x="979" y="1979"/>
                    <a:pt x="1261" y="2054"/>
                    <a:pt x="1541" y="2054"/>
                  </a:cubicBezTo>
                  <a:cubicBezTo>
                    <a:pt x="2089" y="2054"/>
                    <a:pt x="2633" y="1769"/>
                    <a:pt x="2953" y="1259"/>
                  </a:cubicBezTo>
                  <a:cubicBezTo>
                    <a:pt x="3203" y="869"/>
                    <a:pt x="3268" y="418"/>
                    <a:pt x="3178"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1"/>
            <p:cNvSpPr/>
            <p:nvPr/>
          </p:nvSpPr>
          <p:spPr>
            <a:xfrm>
              <a:off x="2060400" y="1000950"/>
              <a:ext cx="15075" cy="10100"/>
            </a:xfrm>
            <a:custGeom>
              <a:rect b="b" l="l" r="r" t="t"/>
              <a:pathLst>
                <a:path extrusionOk="0" h="404" w="603">
                  <a:moveTo>
                    <a:pt x="243" y="1"/>
                  </a:moveTo>
                  <a:cubicBezTo>
                    <a:pt x="145" y="1"/>
                    <a:pt x="64" y="40"/>
                    <a:pt x="37" y="114"/>
                  </a:cubicBezTo>
                  <a:cubicBezTo>
                    <a:pt x="0" y="208"/>
                    <a:pt x="94" y="331"/>
                    <a:pt x="238" y="385"/>
                  </a:cubicBezTo>
                  <a:cubicBezTo>
                    <a:pt x="280" y="397"/>
                    <a:pt x="321" y="404"/>
                    <a:pt x="360" y="404"/>
                  </a:cubicBezTo>
                  <a:cubicBezTo>
                    <a:pt x="458" y="404"/>
                    <a:pt x="540" y="364"/>
                    <a:pt x="566" y="290"/>
                  </a:cubicBezTo>
                  <a:cubicBezTo>
                    <a:pt x="603" y="196"/>
                    <a:pt x="509" y="73"/>
                    <a:pt x="365" y="20"/>
                  </a:cubicBezTo>
                  <a:cubicBezTo>
                    <a:pt x="323" y="7"/>
                    <a:pt x="282" y="1"/>
                    <a:pt x="243"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1"/>
            <p:cNvSpPr/>
            <p:nvPr/>
          </p:nvSpPr>
          <p:spPr>
            <a:xfrm>
              <a:off x="2060300" y="1004300"/>
              <a:ext cx="17850" cy="9425"/>
            </a:xfrm>
            <a:custGeom>
              <a:rect b="b" l="l" r="r" t="t"/>
              <a:pathLst>
                <a:path extrusionOk="0" h="377" w="714">
                  <a:moveTo>
                    <a:pt x="636" y="0"/>
                  </a:moveTo>
                  <a:cubicBezTo>
                    <a:pt x="668" y="54"/>
                    <a:pt x="673" y="111"/>
                    <a:pt x="656" y="169"/>
                  </a:cubicBezTo>
                  <a:cubicBezTo>
                    <a:pt x="624" y="263"/>
                    <a:pt x="511" y="319"/>
                    <a:pt x="379" y="319"/>
                  </a:cubicBezTo>
                  <a:cubicBezTo>
                    <a:pt x="327" y="319"/>
                    <a:pt x="272" y="310"/>
                    <a:pt x="217" y="292"/>
                  </a:cubicBezTo>
                  <a:cubicBezTo>
                    <a:pt x="123" y="259"/>
                    <a:pt x="53" y="210"/>
                    <a:pt x="0" y="148"/>
                  </a:cubicBezTo>
                  <a:lnTo>
                    <a:pt x="0" y="148"/>
                  </a:lnTo>
                  <a:cubicBezTo>
                    <a:pt x="41" y="230"/>
                    <a:pt x="135" y="308"/>
                    <a:pt x="250" y="349"/>
                  </a:cubicBezTo>
                  <a:cubicBezTo>
                    <a:pt x="307" y="368"/>
                    <a:pt x="364" y="377"/>
                    <a:pt x="418" y="377"/>
                  </a:cubicBezTo>
                  <a:cubicBezTo>
                    <a:pt x="550" y="377"/>
                    <a:pt x="661" y="322"/>
                    <a:pt x="693" y="226"/>
                  </a:cubicBezTo>
                  <a:cubicBezTo>
                    <a:pt x="714" y="148"/>
                    <a:pt x="693" y="66"/>
                    <a:pt x="636"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1"/>
            <p:cNvSpPr/>
            <p:nvPr/>
          </p:nvSpPr>
          <p:spPr>
            <a:xfrm>
              <a:off x="2060500" y="1001000"/>
              <a:ext cx="13250" cy="8250"/>
            </a:xfrm>
            <a:custGeom>
              <a:rect b="b" l="l" r="r" t="t"/>
              <a:pathLst>
                <a:path extrusionOk="0" h="330" w="530">
                  <a:moveTo>
                    <a:pt x="236" y="1"/>
                  </a:moveTo>
                  <a:cubicBezTo>
                    <a:pt x="138" y="1"/>
                    <a:pt x="55" y="43"/>
                    <a:pt x="29" y="116"/>
                  </a:cubicBezTo>
                  <a:cubicBezTo>
                    <a:pt x="0" y="186"/>
                    <a:pt x="41" y="276"/>
                    <a:pt x="127" y="329"/>
                  </a:cubicBezTo>
                  <a:cubicBezTo>
                    <a:pt x="99" y="280"/>
                    <a:pt x="86" y="227"/>
                    <a:pt x="99" y="182"/>
                  </a:cubicBezTo>
                  <a:cubicBezTo>
                    <a:pt x="124" y="111"/>
                    <a:pt x="201" y="71"/>
                    <a:pt x="294" y="71"/>
                  </a:cubicBezTo>
                  <a:cubicBezTo>
                    <a:pt x="336" y="71"/>
                    <a:pt x="381" y="79"/>
                    <a:pt x="427" y="96"/>
                  </a:cubicBezTo>
                  <a:cubicBezTo>
                    <a:pt x="468" y="112"/>
                    <a:pt x="505" y="124"/>
                    <a:pt x="529" y="153"/>
                  </a:cubicBezTo>
                  <a:cubicBezTo>
                    <a:pt x="496" y="100"/>
                    <a:pt x="435" y="50"/>
                    <a:pt x="357" y="22"/>
                  </a:cubicBezTo>
                  <a:cubicBezTo>
                    <a:pt x="316" y="8"/>
                    <a:pt x="275" y="1"/>
                    <a:pt x="236"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1"/>
            <p:cNvSpPr/>
            <p:nvPr/>
          </p:nvSpPr>
          <p:spPr>
            <a:xfrm>
              <a:off x="2122825" y="999250"/>
              <a:ext cx="11800" cy="10400"/>
            </a:xfrm>
            <a:custGeom>
              <a:rect b="b" l="l" r="r" t="t"/>
              <a:pathLst>
                <a:path extrusionOk="0" h="416" w="472">
                  <a:moveTo>
                    <a:pt x="170" y="1"/>
                  </a:moveTo>
                  <a:cubicBezTo>
                    <a:pt x="102" y="1"/>
                    <a:pt x="40" y="26"/>
                    <a:pt x="0" y="71"/>
                  </a:cubicBezTo>
                  <a:cubicBezTo>
                    <a:pt x="15" y="70"/>
                    <a:pt x="31" y="69"/>
                    <a:pt x="47" y="69"/>
                  </a:cubicBezTo>
                  <a:cubicBezTo>
                    <a:pt x="78" y="69"/>
                    <a:pt x="110" y="73"/>
                    <a:pt x="140" y="84"/>
                  </a:cubicBezTo>
                  <a:cubicBezTo>
                    <a:pt x="267" y="129"/>
                    <a:pt x="345" y="252"/>
                    <a:pt x="304" y="358"/>
                  </a:cubicBezTo>
                  <a:cubicBezTo>
                    <a:pt x="300" y="379"/>
                    <a:pt x="283" y="399"/>
                    <a:pt x="271" y="416"/>
                  </a:cubicBezTo>
                  <a:cubicBezTo>
                    <a:pt x="345" y="399"/>
                    <a:pt x="410" y="358"/>
                    <a:pt x="431" y="293"/>
                  </a:cubicBezTo>
                  <a:cubicBezTo>
                    <a:pt x="472" y="186"/>
                    <a:pt x="402" y="59"/>
                    <a:pt x="267" y="18"/>
                  </a:cubicBezTo>
                  <a:cubicBezTo>
                    <a:pt x="234" y="6"/>
                    <a:pt x="202" y="1"/>
                    <a:pt x="170"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1"/>
            <p:cNvSpPr/>
            <p:nvPr/>
          </p:nvSpPr>
          <p:spPr>
            <a:xfrm>
              <a:off x="2114525" y="995675"/>
              <a:ext cx="24100" cy="18925"/>
            </a:xfrm>
            <a:custGeom>
              <a:rect b="b" l="l" r="r" t="t"/>
              <a:pathLst>
                <a:path extrusionOk="0" h="757" w="964">
                  <a:moveTo>
                    <a:pt x="209" y="1"/>
                  </a:moveTo>
                  <a:lnTo>
                    <a:pt x="209" y="1"/>
                  </a:lnTo>
                  <a:cubicBezTo>
                    <a:pt x="136" y="50"/>
                    <a:pt x="82" y="120"/>
                    <a:pt x="62" y="206"/>
                  </a:cubicBezTo>
                  <a:cubicBezTo>
                    <a:pt x="0" y="427"/>
                    <a:pt x="164" y="661"/>
                    <a:pt x="431" y="735"/>
                  </a:cubicBezTo>
                  <a:cubicBezTo>
                    <a:pt x="482" y="750"/>
                    <a:pt x="534" y="757"/>
                    <a:pt x="584" y="757"/>
                  </a:cubicBezTo>
                  <a:cubicBezTo>
                    <a:pt x="742" y="757"/>
                    <a:pt x="886" y="687"/>
                    <a:pt x="964" y="575"/>
                  </a:cubicBezTo>
                  <a:lnTo>
                    <a:pt x="964" y="575"/>
                  </a:lnTo>
                  <a:cubicBezTo>
                    <a:pt x="886" y="628"/>
                    <a:pt x="789" y="656"/>
                    <a:pt x="684" y="656"/>
                  </a:cubicBezTo>
                  <a:cubicBezTo>
                    <a:pt x="634" y="656"/>
                    <a:pt x="582" y="650"/>
                    <a:pt x="529" y="637"/>
                  </a:cubicBezTo>
                  <a:cubicBezTo>
                    <a:pt x="267" y="563"/>
                    <a:pt x="95" y="329"/>
                    <a:pt x="160" y="108"/>
                  </a:cubicBezTo>
                  <a:cubicBezTo>
                    <a:pt x="168" y="67"/>
                    <a:pt x="189" y="34"/>
                    <a:pt x="209"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1"/>
            <p:cNvSpPr/>
            <p:nvPr/>
          </p:nvSpPr>
          <p:spPr>
            <a:xfrm>
              <a:off x="2187300" y="1009025"/>
              <a:ext cx="7300" cy="6025"/>
            </a:xfrm>
            <a:custGeom>
              <a:rect b="b" l="l" r="r" t="t"/>
              <a:pathLst>
                <a:path extrusionOk="0" h="241" w="292">
                  <a:moveTo>
                    <a:pt x="267" y="0"/>
                  </a:moveTo>
                  <a:cubicBezTo>
                    <a:pt x="267" y="41"/>
                    <a:pt x="255" y="82"/>
                    <a:pt x="230" y="119"/>
                  </a:cubicBezTo>
                  <a:cubicBezTo>
                    <a:pt x="194" y="161"/>
                    <a:pt x="146" y="184"/>
                    <a:pt x="100" y="184"/>
                  </a:cubicBezTo>
                  <a:cubicBezTo>
                    <a:pt x="73" y="184"/>
                    <a:pt x="48" y="176"/>
                    <a:pt x="25" y="160"/>
                  </a:cubicBezTo>
                  <a:cubicBezTo>
                    <a:pt x="17" y="148"/>
                    <a:pt x="5" y="139"/>
                    <a:pt x="1" y="127"/>
                  </a:cubicBezTo>
                  <a:lnTo>
                    <a:pt x="1" y="127"/>
                  </a:lnTo>
                  <a:cubicBezTo>
                    <a:pt x="5" y="164"/>
                    <a:pt x="17" y="193"/>
                    <a:pt x="42" y="213"/>
                  </a:cubicBezTo>
                  <a:cubicBezTo>
                    <a:pt x="62" y="232"/>
                    <a:pt x="87" y="240"/>
                    <a:pt x="114" y="240"/>
                  </a:cubicBezTo>
                  <a:cubicBezTo>
                    <a:pt x="160" y="240"/>
                    <a:pt x="211" y="216"/>
                    <a:pt x="247" y="172"/>
                  </a:cubicBezTo>
                  <a:cubicBezTo>
                    <a:pt x="288" y="119"/>
                    <a:pt x="292" y="49"/>
                    <a:pt x="267"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1"/>
            <p:cNvSpPr/>
            <p:nvPr/>
          </p:nvSpPr>
          <p:spPr>
            <a:xfrm>
              <a:off x="2139125" y="956125"/>
              <a:ext cx="8125" cy="5550"/>
            </a:xfrm>
            <a:custGeom>
              <a:rect b="b" l="l" r="r" t="t"/>
              <a:pathLst>
                <a:path extrusionOk="0" h="222" w="325">
                  <a:moveTo>
                    <a:pt x="176" y="1"/>
                  </a:moveTo>
                  <a:cubicBezTo>
                    <a:pt x="143" y="1"/>
                    <a:pt x="109" y="10"/>
                    <a:pt x="78" y="29"/>
                  </a:cubicBezTo>
                  <a:cubicBezTo>
                    <a:pt x="37" y="54"/>
                    <a:pt x="9" y="90"/>
                    <a:pt x="0" y="127"/>
                  </a:cubicBezTo>
                  <a:cubicBezTo>
                    <a:pt x="17" y="111"/>
                    <a:pt x="29" y="95"/>
                    <a:pt x="50" y="86"/>
                  </a:cubicBezTo>
                  <a:cubicBezTo>
                    <a:pt x="81" y="65"/>
                    <a:pt x="116" y="54"/>
                    <a:pt x="150" y="54"/>
                  </a:cubicBezTo>
                  <a:cubicBezTo>
                    <a:pt x="198" y="54"/>
                    <a:pt x="243" y="76"/>
                    <a:pt x="267" y="115"/>
                  </a:cubicBezTo>
                  <a:cubicBezTo>
                    <a:pt x="287" y="148"/>
                    <a:pt x="291" y="189"/>
                    <a:pt x="275" y="222"/>
                  </a:cubicBezTo>
                  <a:cubicBezTo>
                    <a:pt x="316" y="172"/>
                    <a:pt x="324" y="111"/>
                    <a:pt x="291" y="62"/>
                  </a:cubicBezTo>
                  <a:cubicBezTo>
                    <a:pt x="267" y="21"/>
                    <a:pt x="223" y="1"/>
                    <a:pt x="176"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1"/>
            <p:cNvSpPr/>
            <p:nvPr/>
          </p:nvSpPr>
          <p:spPr>
            <a:xfrm>
              <a:off x="2185450" y="971825"/>
              <a:ext cx="8025" cy="6350"/>
            </a:xfrm>
            <a:custGeom>
              <a:rect b="b" l="l" r="r" t="t"/>
              <a:pathLst>
                <a:path extrusionOk="0" h="254" w="321">
                  <a:moveTo>
                    <a:pt x="159" y="0"/>
                  </a:moveTo>
                  <a:cubicBezTo>
                    <a:pt x="138" y="0"/>
                    <a:pt x="117" y="4"/>
                    <a:pt x="95" y="12"/>
                  </a:cubicBezTo>
                  <a:cubicBezTo>
                    <a:pt x="58" y="20"/>
                    <a:pt x="30" y="49"/>
                    <a:pt x="1" y="73"/>
                  </a:cubicBezTo>
                  <a:cubicBezTo>
                    <a:pt x="17" y="61"/>
                    <a:pt x="38" y="53"/>
                    <a:pt x="58" y="49"/>
                  </a:cubicBezTo>
                  <a:cubicBezTo>
                    <a:pt x="78" y="42"/>
                    <a:pt x="99" y="39"/>
                    <a:pt x="119" y="39"/>
                  </a:cubicBezTo>
                  <a:cubicBezTo>
                    <a:pt x="184" y="39"/>
                    <a:pt x="244" y="73"/>
                    <a:pt x="263" y="127"/>
                  </a:cubicBezTo>
                  <a:cubicBezTo>
                    <a:pt x="280" y="172"/>
                    <a:pt x="263" y="217"/>
                    <a:pt x="239" y="254"/>
                  </a:cubicBezTo>
                  <a:cubicBezTo>
                    <a:pt x="288" y="217"/>
                    <a:pt x="321" y="151"/>
                    <a:pt x="300" y="94"/>
                  </a:cubicBezTo>
                  <a:cubicBezTo>
                    <a:pt x="281" y="38"/>
                    <a:pt x="225" y="0"/>
                    <a:pt x="159"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1"/>
            <p:cNvSpPr/>
            <p:nvPr/>
          </p:nvSpPr>
          <p:spPr>
            <a:xfrm>
              <a:off x="2141175" y="929525"/>
              <a:ext cx="15800" cy="8275"/>
            </a:xfrm>
            <a:custGeom>
              <a:rect b="b" l="l" r="r" t="t"/>
              <a:pathLst>
                <a:path extrusionOk="0" h="331" w="632">
                  <a:moveTo>
                    <a:pt x="268" y="0"/>
                  </a:moveTo>
                  <a:cubicBezTo>
                    <a:pt x="135" y="0"/>
                    <a:pt x="30" y="47"/>
                    <a:pt x="17" y="125"/>
                  </a:cubicBezTo>
                  <a:cubicBezTo>
                    <a:pt x="0" y="195"/>
                    <a:pt x="66" y="277"/>
                    <a:pt x="173" y="330"/>
                  </a:cubicBezTo>
                  <a:cubicBezTo>
                    <a:pt x="140" y="289"/>
                    <a:pt x="123" y="248"/>
                    <a:pt x="132" y="211"/>
                  </a:cubicBezTo>
                  <a:cubicBezTo>
                    <a:pt x="147" y="135"/>
                    <a:pt x="250" y="88"/>
                    <a:pt x="379" y="88"/>
                  </a:cubicBezTo>
                  <a:cubicBezTo>
                    <a:pt x="416" y="88"/>
                    <a:pt x="456" y="92"/>
                    <a:pt x="497" y="101"/>
                  </a:cubicBezTo>
                  <a:cubicBezTo>
                    <a:pt x="550" y="109"/>
                    <a:pt x="591" y="125"/>
                    <a:pt x="632" y="146"/>
                  </a:cubicBezTo>
                  <a:cubicBezTo>
                    <a:pt x="579" y="88"/>
                    <a:pt x="488" y="39"/>
                    <a:pt x="378" y="10"/>
                  </a:cubicBezTo>
                  <a:cubicBezTo>
                    <a:pt x="340" y="4"/>
                    <a:pt x="303" y="0"/>
                    <a:pt x="268"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1"/>
            <p:cNvSpPr/>
            <p:nvPr/>
          </p:nvSpPr>
          <p:spPr>
            <a:xfrm>
              <a:off x="1984850" y="1062525"/>
              <a:ext cx="16325" cy="26225"/>
            </a:xfrm>
            <a:custGeom>
              <a:rect b="b" l="l" r="r" t="t"/>
              <a:pathLst>
                <a:path extrusionOk="0" h="1049" w="653">
                  <a:moveTo>
                    <a:pt x="93" y="1"/>
                  </a:moveTo>
                  <a:cubicBezTo>
                    <a:pt x="75" y="1"/>
                    <a:pt x="57" y="5"/>
                    <a:pt x="41" y="13"/>
                  </a:cubicBezTo>
                  <a:cubicBezTo>
                    <a:pt x="16" y="21"/>
                    <a:pt x="4" y="46"/>
                    <a:pt x="0" y="46"/>
                  </a:cubicBezTo>
                  <a:cubicBezTo>
                    <a:pt x="82" y="74"/>
                    <a:pt x="246" y="238"/>
                    <a:pt x="369" y="488"/>
                  </a:cubicBezTo>
                  <a:cubicBezTo>
                    <a:pt x="480" y="730"/>
                    <a:pt x="468" y="956"/>
                    <a:pt x="447" y="1042"/>
                  </a:cubicBezTo>
                  <a:cubicBezTo>
                    <a:pt x="460" y="1047"/>
                    <a:pt x="472" y="1048"/>
                    <a:pt x="483" y="1048"/>
                  </a:cubicBezTo>
                  <a:cubicBezTo>
                    <a:pt x="510" y="1048"/>
                    <a:pt x="529" y="1038"/>
                    <a:pt x="529" y="1038"/>
                  </a:cubicBezTo>
                  <a:cubicBezTo>
                    <a:pt x="652" y="976"/>
                    <a:pt x="640" y="698"/>
                    <a:pt x="509" y="419"/>
                  </a:cubicBezTo>
                  <a:cubicBezTo>
                    <a:pt x="391" y="173"/>
                    <a:pt x="217" y="1"/>
                    <a:pt x="93"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1"/>
            <p:cNvSpPr/>
            <p:nvPr/>
          </p:nvSpPr>
          <p:spPr>
            <a:xfrm>
              <a:off x="1983200" y="1063650"/>
              <a:ext cx="15200" cy="25025"/>
            </a:xfrm>
            <a:custGeom>
              <a:rect b="b" l="l" r="r" t="t"/>
              <a:pathLst>
                <a:path extrusionOk="0" h="1001" w="608">
                  <a:moveTo>
                    <a:pt x="85" y="0"/>
                  </a:moveTo>
                  <a:cubicBezTo>
                    <a:pt x="78" y="0"/>
                    <a:pt x="72" y="2"/>
                    <a:pt x="66" y="5"/>
                  </a:cubicBezTo>
                  <a:cubicBezTo>
                    <a:pt x="0" y="38"/>
                    <a:pt x="46" y="292"/>
                    <a:pt x="177" y="562"/>
                  </a:cubicBezTo>
                  <a:cubicBezTo>
                    <a:pt x="302" y="813"/>
                    <a:pt x="449" y="1001"/>
                    <a:pt x="525" y="1001"/>
                  </a:cubicBezTo>
                  <a:cubicBezTo>
                    <a:pt x="531" y="1001"/>
                    <a:pt x="537" y="999"/>
                    <a:pt x="542" y="997"/>
                  </a:cubicBezTo>
                  <a:cubicBezTo>
                    <a:pt x="607" y="960"/>
                    <a:pt x="562" y="710"/>
                    <a:pt x="431" y="439"/>
                  </a:cubicBezTo>
                  <a:cubicBezTo>
                    <a:pt x="311" y="184"/>
                    <a:pt x="163" y="0"/>
                    <a:pt x="85" y="0"/>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1"/>
            <p:cNvSpPr/>
            <p:nvPr/>
          </p:nvSpPr>
          <p:spPr>
            <a:xfrm>
              <a:off x="1986775" y="1072675"/>
              <a:ext cx="11825" cy="15925"/>
            </a:xfrm>
            <a:custGeom>
              <a:rect b="b" l="l" r="r" t="t"/>
              <a:pathLst>
                <a:path extrusionOk="0" h="637" w="473">
                  <a:moveTo>
                    <a:pt x="247" y="0"/>
                  </a:moveTo>
                  <a:lnTo>
                    <a:pt x="247" y="0"/>
                  </a:lnTo>
                  <a:cubicBezTo>
                    <a:pt x="350" y="242"/>
                    <a:pt x="382" y="447"/>
                    <a:pt x="321" y="476"/>
                  </a:cubicBezTo>
                  <a:cubicBezTo>
                    <a:pt x="315" y="479"/>
                    <a:pt x="309" y="480"/>
                    <a:pt x="303" y="480"/>
                  </a:cubicBezTo>
                  <a:cubicBezTo>
                    <a:pt x="236" y="480"/>
                    <a:pt x="113" y="329"/>
                    <a:pt x="1" y="119"/>
                  </a:cubicBezTo>
                  <a:lnTo>
                    <a:pt x="1" y="119"/>
                  </a:lnTo>
                  <a:cubicBezTo>
                    <a:pt x="9" y="144"/>
                    <a:pt x="21" y="169"/>
                    <a:pt x="34" y="197"/>
                  </a:cubicBezTo>
                  <a:cubicBezTo>
                    <a:pt x="155" y="446"/>
                    <a:pt x="303" y="636"/>
                    <a:pt x="380" y="636"/>
                  </a:cubicBezTo>
                  <a:cubicBezTo>
                    <a:pt x="387" y="636"/>
                    <a:pt x="393" y="635"/>
                    <a:pt x="399" y="632"/>
                  </a:cubicBezTo>
                  <a:cubicBezTo>
                    <a:pt x="473" y="599"/>
                    <a:pt x="419" y="349"/>
                    <a:pt x="288" y="78"/>
                  </a:cubicBezTo>
                  <a:cubicBezTo>
                    <a:pt x="276" y="54"/>
                    <a:pt x="259" y="25"/>
                    <a:pt x="247"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1"/>
            <p:cNvSpPr/>
            <p:nvPr/>
          </p:nvSpPr>
          <p:spPr>
            <a:xfrm>
              <a:off x="2181250" y="971800"/>
              <a:ext cx="11925" cy="9675"/>
            </a:xfrm>
            <a:custGeom>
              <a:rect b="b" l="l" r="r" t="t"/>
              <a:pathLst>
                <a:path extrusionOk="0" h="387" w="477">
                  <a:moveTo>
                    <a:pt x="115" y="1"/>
                  </a:moveTo>
                  <a:lnTo>
                    <a:pt x="115" y="1"/>
                  </a:lnTo>
                  <a:cubicBezTo>
                    <a:pt x="38" y="62"/>
                    <a:pt x="1" y="156"/>
                    <a:pt x="25" y="243"/>
                  </a:cubicBezTo>
                  <a:cubicBezTo>
                    <a:pt x="53" y="330"/>
                    <a:pt x="141" y="387"/>
                    <a:pt x="243" y="387"/>
                  </a:cubicBezTo>
                  <a:cubicBezTo>
                    <a:pt x="275" y="387"/>
                    <a:pt x="308" y="381"/>
                    <a:pt x="341" y="370"/>
                  </a:cubicBezTo>
                  <a:cubicBezTo>
                    <a:pt x="403" y="349"/>
                    <a:pt x="448" y="316"/>
                    <a:pt x="476" y="275"/>
                  </a:cubicBezTo>
                  <a:lnTo>
                    <a:pt x="476" y="275"/>
                  </a:lnTo>
                  <a:cubicBezTo>
                    <a:pt x="456" y="296"/>
                    <a:pt x="427" y="308"/>
                    <a:pt x="390" y="320"/>
                  </a:cubicBezTo>
                  <a:cubicBezTo>
                    <a:pt x="361" y="329"/>
                    <a:pt x="332" y="334"/>
                    <a:pt x="304" y="334"/>
                  </a:cubicBezTo>
                  <a:cubicBezTo>
                    <a:pt x="203" y="334"/>
                    <a:pt x="111" y="280"/>
                    <a:pt x="79" y="193"/>
                  </a:cubicBezTo>
                  <a:cubicBezTo>
                    <a:pt x="58" y="124"/>
                    <a:pt x="74" y="58"/>
                    <a:pt x="115"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4" name="Google Shape;2354;p1"/>
          <p:cNvGrpSpPr/>
          <p:nvPr/>
        </p:nvGrpSpPr>
        <p:grpSpPr>
          <a:xfrm>
            <a:off x="8" y="4246413"/>
            <a:ext cx="1956593" cy="897079"/>
            <a:chOff x="1807600" y="2503350"/>
            <a:chExt cx="934425" cy="428425"/>
          </a:xfrm>
        </p:grpSpPr>
        <p:sp>
          <p:nvSpPr>
            <p:cNvPr id="2355" name="Google Shape;2355;p1"/>
            <p:cNvSpPr/>
            <p:nvPr/>
          </p:nvSpPr>
          <p:spPr>
            <a:xfrm>
              <a:off x="1936550" y="2606050"/>
              <a:ext cx="778725" cy="325725"/>
            </a:xfrm>
            <a:custGeom>
              <a:rect b="b" l="l" r="r" t="t"/>
              <a:pathLst>
                <a:path extrusionOk="0" fill="none" h="13029" w="31149">
                  <a:moveTo>
                    <a:pt x="1" y="6328"/>
                  </a:moveTo>
                  <a:cubicBezTo>
                    <a:pt x="1" y="6328"/>
                    <a:pt x="5311" y="846"/>
                    <a:pt x="9498" y="4315"/>
                  </a:cubicBezTo>
                  <a:cubicBezTo>
                    <a:pt x="13684" y="7784"/>
                    <a:pt x="16263" y="13028"/>
                    <a:pt x="22914" y="11523"/>
                  </a:cubicBezTo>
                  <a:cubicBezTo>
                    <a:pt x="29570" y="10014"/>
                    <a:pt x="31148" y="2871"/>
                    <a:pt x="29656" y="1"/>
                  </a:cubicBezTo>
                </a:path>
              </a:pathLst>
            </a:custGeom>
            <a:noFill/>
            <a:ln cap="flat" cmpd="sng" w="9525">
              <a:solidFill>
                <a:srgbClr val="DCDCDC"/>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1"/>
            <p:cNvSpPr/>
            <p:nvPr/>
          </p:nvSpPr>
          <p:spPr>
            <a:xfrm>
              <a:off x="2617850" y="2549775"/>
              <a:ext cx="88925" cy="74775"/>
            </a:xfrm>
            <a:custGeom>
              <a:rect b="b" l="l" r="r" t="t"/>
              <a:pathLst>
                <a:path extrusionOk="0" h="2991" w="3557">
                  <a:moveTo>
                    <a:pt x="924" y="1"/>
                  </a:moveTo>
                  <a:cubicBezTo>
                    <a:pt x="776" y="1"/>
                    <a:pt x="633" y="74"/>
                    <a:pt x="550" y="210"/>
                  </a:cubicBezTo>
                  <a:lnTo>
                    <a:pt x="128" y="887"/>
                  </a:lnTo>
                  <a:cubicBezTo>
                    <a:pt x="1" y="1096"/>
                    <a:pt x="62" y="1370"/>
                    <a:pt x="271" y="1502"/>
                  </a:cubicBezTo>
                  <a:lnTo>
                    <a:pt x="2670" y="2990"/>
                  </a:lnTo>
                  <a:lnTo>
                    <a:pt x="3556" y="1555"/>
                  </a:lnTo>
                  <a:lnTo>
                    <a:pt x="1157" y="66"/>
                  </a:lnTo>
                  <a:cubicBezTo>
                    <a:pt x="1084" y="22"/>
                    <a:pt x="1003" y="1"/>
                    <a:pt x="924" y="1"/>
                  </a:cubicBezTo>
                  <a:close/>
                </a:path>
              </a:pathLst>
            </a:custGeom>
            <a:solidFill>
              <a:srgbClr val="F3F2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1"/>
            <p:cNvSpPr/>
            <p:nvPr/>
          </p:nvSpPr>
          <p:spPr>
            <a:xfrm>
              <a:off x="2620125" y="2549775"/>
              <a:ext cx="86650" cy="44525"/>
            </a:xfrm>
            <a:custGeom>
              <a:rect b="b" l="l" r="r" t="t"/>
              <a:pathLst>
                <a:path extrusionOk="0" h="1781" w="3466">
                  <a:moveTo>
                    <a:pt x="833" y="1"/>
                  </a:moveTo>
                  <a:cubicBezTo>
                    <a:pt x="685" y="1"/>
                    <a:pt x="542" y="74"/>
                    <a:pt x="459" y="210"/>
                  </a:cubicBezTo>
                  <a:lnTo>
                    <a:pt x="37" y="887"/>
                  </a:lnTo>
                  <a:cubicBezTo>
                    <a:pt x="21" y="911"/>
                    <a:pt x="12" y="932"/>
                    <a:pt x="0" y="960"/>
                  </a:cubicBezTo>
                  <a:lnTo>
                    <a:pt x="324" y="435"/>
                  </a:lnTo>
                  <a:cubicBezTo>
                    <a:pt x="407" y="300"/>
                    <a:pt x="553" y="226"/>
                    <a:pt x="702" y="226"/>
                  </a:cubicBezTo>
                  <a:cubicBezTo>
                    <a:pt x="782" y="226"/>
                    <a:pt x="863" y="247"/>
                    <a:pt x="935" y="292"/>
                  </a:cubicBezTo>
                  <a:lnTo>
                    <a:pt x="3330" y="1780"/>
                  </a:lnTo>
                  <a:lnTo>
                    <a:pt x="3465" y="1555"/>
                  </a:lnTo>
                  <a:lnTo>
                    <a:pt x="1066" y="66"/>
                  </a:lnTo>
                  <a:cubicBezTo>
                    <a:pt x="993" y="22"/>
                    <a:pt x="912" y="1"/>
                    <a:pt x="833"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1"/>
            <p:cNvSpPr/>
            <p:nvPr/>
          </p:nvSpPr>
          <p:spPr>
            <a:xfrm>
              <a:off x="2684600" y="2588625"/>
              <a:ext cx="34675" cy="39800"/>
            </a:xfrm>
            <a:custGeom>
              <a:rect b="b" l="l" r="r" t="t"/>
              <a:pathLst>
                <a:path extrusionOk="0" h="1592" w="1387">
                  <a:moveTo>
                    <a:pt x="886" y="1"/>
                  </a:moveTo>
                  <a:lnTo>
                    <a:pt x="431" y="739"/>
                  </a:lnTo>
                  <a:lnTo>
                    <a:pt x="0" y="1436"/>
                  </a:lnTo>
                  <a:lnTo>
                    <a:pt x="853" y="1592"/>
                  </a:lnTo>
                  <a:lnTo>
                    <a:pt x="1120" y="1161"/>
                  </a:lnTo>
                  <a:lnTo>
                    <a:pt x="1386" y="731"/>
                  </a:lnTo>
                  <a:lnTo>
                    <a:pt x="886" y="1"/>
                  </a:lnTo>
                  <a:close/>
                </a:path>
              </a:pathLst>
            </a:cu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1"/>
            <p:cNvSpPr/>
            <p:nvPr/>
          </p:nvSpPr>
          <p:spPr>
            <a:xfrm>
              <a:off x="2705825" y="2606775"/>
              <a:ext cx="18975" cy="25050"/>
            </a:xfrm>
            <a:custGeom>
              <a:rect b="b" l="l" r="r" t="t"/>
              <a:pathLst>
                <a:path extrusionOk="0" h="1002" w="759">
                  <a:moveTo>
                    <a:pt x="537" y="1"/>
                  </a:moveTo>
                  <a:lnTo>
                    <a:pt x="0" y="866"/>
                  </a:lnTo>
                  <a:lnTo>
                    <a:pt x="222" y="1001"/>
                  </a:lnTo>
                  <a:lnTo>
                    <a:pt x="759" y="140"/>
                  </a:lnTo>
                  <a:lnTo>
                    <a:pt x="537" y="1"/>
                  </a:lnTo>
                  <a:close/>
                </a:path>
              </a:pathLst>
            </a:custGeom>
            <a:solidFill>
              <a:srgbClr val="DB1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1"/>
            <p:cNvSpPr/>
            <p:nvPr/>
          </p:nvSpPr>
          <p:spPr>
            <a:xfrm>
              <a:off x="2711350" y="2610275"/>
              <a:ext cx="28525" cy="33850"/>
            </a:xfrm>
            <a:custGeom>
              <a:rect b="b" l="l" r="r" t="t"/>
              <a:pathLst>
                <a:path extrusionOk="0" h="1354" w="1141">
                  <a:moveTo>
                    <a:pt x="534" y="0"/>
                  </a:moveTo>
                  <a:lnTo>
                    <a:pt x="283" y="410"/>
                  </a:lnTo>
                  <a:lnTo>
                    <a:pt x="267" y="431"/>
                  </a:lnTo>
                  <a:lnTo>
                    <a:pt x="1" y="865"/>
                  </a:lnTo>
                  <a:lnTo>
                    <a:pt x="382" y="1353"/>
                  </a:lnTo>
                  <a:lnTo>
                    <a:pt x="759" y="738"/>
                  </a:lnTo>
                  <a:lnTo>
                    <a:pt x="1141" y="127"/>
                  </a:lnTo>
                  <a:lnTo>
                    <a:pt x="534" y="0"/>
                  </a:lnTo>
                  <a:close/>
                </a:path>
              </a:pathLst>
            </a:cu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1"/>
            <p:cNvSpPr/>
            <p:nvPr/>
          </p:nvSpPr>
          <p:spPr>
            <a:xfrm>
              <a:off x="2684600" y="2588625"/>
              <a:ext cx="55275" cy="35925"/>
            </a:xfrm>
            <a:custGeom>
              <a:rect b="b" l="l" r="r" t="t"/>
              <a:pathLst>
                <a:path extrusionOk="0" h="1437" w="2211">
                  <a:moveTo>
                    <a:pt x="886" y="1"/>
                  </a:moveTo>
                  <a:lnTo>
                    <a:pt x="751" y="219"/>
                  </a:lnTo>
                  <a:lnTo>
                    <a:pt x="751" y="219"/>
                  </a:lnTo>
                  <a:lnTo>
                    <a:pt x="1247" y="948"/>
                  </a:lnTo>
                  <a:lnTo>
                    <a:pt x="1468" y="1092"/>
                  </a:lnTo>
                  <a:lnTo>
                    <a:pt x="2075" y="1215"/>
                  </a:lnTo>
                  <a:lnTo>
                    <a:pt x="2211" y="993"/>
                  </a:lnTo>
                  <a:lnTo>
                    <a:pt x="1604" y="866"/>
                  </a:lnTo>
                  <a:lnTo>
                    <a:pt x="1386" y="723"/>
                  </a:lnTo>
                  <a:lnTo>
                    <a:pt x="886" y="1"/>
                  </a:lnTo>
                  <a:close/>
                  <a:moveTo>
                    <a:pt x="751" y="218"/>
                  </a:moveTo>
                  <a:lnTo>
                    <a:pt x="291" y="956"/>
                  </a:lnTo>
                  <a:lnTo>
                    <a:pt x="0" y="1436"/>
                  </a:lnTo>
                  <a:lnTo>
                    <a:pt x="431" y="739"/>
                  </a:lnTo>
                  <a:lnTo>
                    <a:pt x="751" y="219"/>
                  </a:lnTo>
                  <a:lnTo>
                    <a:pt x="751" y="219"/>
                  </a:lnTo>
                  <a:lnTo>
                    <a:pt x="751" y="218"/>
                  </a:ln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1"/>
            <p:cNvSpPr/>
            <p:nvPr/>
          </p:nvSpPr>
          <p:spPr>
            <a:xfrm>
              <a:off x="2726625" y="2634050"/>
              <a:ext cx="325" cy="325"/>
            </a:xfrm>
            <a:custGeom>
              <a:rect b="b" l="l" r="r" t="t"/>
              <a:pathLst>
                <a:path extrusionOk="0" h="13" w="13">
                  <a:moveTo>
                    <a:pt x="1" y="0"/>
                  </a:moveTo>
                  <a:lnTo>
                    <a:pt x="13" y="13"/>
                  </a:lnTo>
                  <a:lnTo>
                    <a:pt x="13" y="13"/>
                  </a:ln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1"/>
            <p:cNvSpPr/>
            <p:nvPr/>
          </p:nvSpPr>
          <p:spPr>
            <a:xfrm>
              <a:off x="2628100" y="2552200"/>
              <a:ext cx="30175" cy="43600"/>
            </a:xfrm>
            <a:custGeom>
              <a:rect b="b" l="l" r="r" t="t"/>
              <a:pathLst>
                <a:path extrusionOk="0" h="1744" w="1207">
                  <a:moveTo>
                    <a:pt x="1079" y="0"/>
                  </a:moveTo>
                  <a:cubicBezTo>
                    <a:pt x="1041" y="0"/>
                    <a:pt x="1003" y="19"/>
                    <a:pt x="981" y="51"/>
                  </a:cubicBezTo>
                  <a:lnTo>
                    <a:pt x="38" y="1573"/>
                  </a:lnTo>
                  <a:cubicBezTo>
                    <a:pt x="1" y="1626"/>
                    <a:pt x="21" y="1696"/>
                    <a:pt x="71" y="1729"/>
                  </a:cubicBezTo>
                  <a:cubicBezTo>
                    <a:pt x="89" y="1739"/>
                    <a:pt x="110" y="1744"/>
                    <a:pt x="130" y="1744"/>
                  </a:cubicBezTo>
                  <a:cubicBezTo>
                    <a:pt x="168" y="1744"/>
                    <a:pt x="205" y="1726"/>
                    <a:pt x="226" y="1692"/>
                  </a:cubicBezTo>
                  <a:lnTo>
                    <a:pt x="1170" y="170"/>
                  </a:lnTo>
                  <a:cubicBezTo>
                    <a:pt x="1206" y="117"/>
                    <a:pt x="1186" y="47"/>
                    <a:pt x="1133" y="15"/>
                  </a:cubicBezTo>
                  <a:cubicBezTo>
                    <a:pt x="1116" y="5"/>
                    <a:pt x="1098" y="0"/>
                    <a:pt x="1079" y="0"/>
                  </a:cubicBezTo>
                  <a:close/>
                </a:path>
              </a:pathLst>
            </a:custGeom>
            <a:solidFill>
              <a:srgbClr val="DB1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1"/>
            <p:cNvSpPr/>
            <p:nvPr/>
          </p:nvSpPr>
          <p:spPr>
            <a:xfrm>
              <a:off x="2630675" y="2552175"/>
              <a:ext cx="27600" cy="43550"/>
            </a:xfrm>
            <a:custGeom>
              <a:rect b="b" l="l" r="r" t="t"/>
              <a:pathLst>
                <a:path extrusionOk="0" h="1742" w="1104">
                  <a:moveTo>
                    <a:pt x="971" y="0"/>
                  </a:moveTo>
                  <a:cubicBezTo>
                    <a:pt x="952" y="0"/>
                    <a:pt x="933" y="5"/>
                    <a:pt x="919" y="16"/>
                  </a:cubicBezTo>
                  <a:cubicBezTo>
                    <a:pt x="927" y="24"/>
                    <a:pt x="939" y="24"/>
                    <a:pt x="948" y="28"/>
                  </a:cubicBezTo>
                  <a:cubicBezTo>
                    <a:pt x="1001" y="57"/>
                    <a:pt x="1021" y="130"/>
                    <a:pt x="985" y="180"/>
                  </a:cubicBezTo>
                  <a:lnTo>
                    <a:pt x="41" y="1705"/>
                  </a:lnTo>
                  <a:cubicBezTo>
                    <a:pt x="29" y="1717"/>
                    <a:pt x="17" y="1730"/>
                    <a:pt x="0" y="1738"/>
                  </a:cubicBezTo>
                  <a:cubicBezTo>
                    <a:pt x="10" y="1740"/>
                    <a:pt x="20" y="1742"/>
                    <a:pt x="31" y="1742"/>
                  </a:cubicBezTo>
                  <a:cubicBezTo>
                    <a:pt x="67" y="1742"/>
                    <a:pt x="104" y="1725"/>
                    <a:pt x="123" y="1693"/>
                  </a:cubicBezTo>
                  <a:lnTo>
                    <a:pt x="1067" y="171"/>
                  </a:lnTo>
                  <a:cubicBezTo>
                    <a:pt x="1103" y="118"/>
                    <a:pt x="1087" y="52"/>
                    <a:pt x="1030" y="16"/>
                  </a:cubicBezTo>
                  <a:cubicBezTo>
                    <a:pt x="1011" y="5"/>
                    <a:pt x="991" y="0"/>
                    <a:pt x="971"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1"/>
            <p:cNvSpPr/>
            <p:nvPr/>
          </p:nvSpPr>
          <p:spPr>
            <a:xfrm>
              <a:off x="2604025" y="2604625"/>
              <a:ext cx="69225" cy="73025"/>
            </a:xfrm>
            <a:custGeom>
              <a:rect b="b" l="l" r="r" t="t"/>
              <a:pathLst>
                <a:path extrusionOk="0" fill="none" h="2921" w="2769">
                  <a:moveTo>
                    <a:pt x="2744" y="940"/>
                  </a:moveTo>
                  <a:cubicBezTo>
                    <a:pt x="2764" y="948"/>
                    <a:pt x="2768" y="972"/>
                    <a:pt x="2756" y="989"/>
                  </a:cubicBezTo>
                  <a:lnTo>
                    <a:pt x="1575" y="2900"/>
                  </a:lnTo>
                  <a:cubicBezTo>
                    <a:pt x="1563" y="2916"/>
                    <a:pt x="1538" y="2920"/>
                    <a:pt x="1517" y="2912"/>
                  </a:cubicBezTo>
                  <a:lnTo>
                    <a:pt x="25" y="1985"/>
                  </a:lnTo>
                  <a:cubicBezTo>
                    <a:pt x="4" y="1973"/>
                    <a:pt x="0" y="1948"/>
                    <a:pt x="8" y="1932"/>
                  </a:cubicBezTo>
                  <a:lnTo>
                    <a:pt x="1194" y="21"/>
                  </a:lnTo>
                  <a:cubicBezTo>
                    <a:pt x="1206" y="5"/>
                    <a:pt x="1230" y="1"/>
                    <a:pt x="1251" y="9"/>
                  </a:cubicBezTo>
                  <a:close/>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1"/>
            <p:cNvSpPr/>
            <p:nvPr/>
          </p:nvSpPr>
          <p:spPr>
            <a:xfrm>
              <a:off x="2610775" y="2608725"/>
              <a:ext cx="30575" cy="49225"/>
            </a:xfrm>
            <a:custGeom>
              <a:rect b="b" l="l" r="r" t="t"/>
              <a:pathLst>
                <a:path extrusionOk="0" fill="none" h="1969" w="1223">
                  <a:moveTo>
                    <a:pt x="1" y="1969"/>
                  </a:moveTo>
                  <a:lnTo>
                    <a:pt x="1223" y="1"/>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1"/>
            <p:cNvSpPr/>
            <p:nvPr/>
          </p:nvSpPr>
          <p:spPr>
            <a:xfrm>
              <a:off x="2618475" y="2613450"/>
              <a:ext cx="30675" cy="49325"/>
            </a:xfrm>
            <a:custGeom>
              <a:rect b="b" l="l" r="r" t="t"/>
              <a:pathLst>
                <a:path extrusionOk="0" fill="none" h="1973" w="1227">
                  <a:moveTo>
                    <a:pt x="0" y="1973"/>
                  </a:moveTo>
                  <a:lnTo>
                    <a:pt x="1227" y="0"/>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1"/>
            <p:cNvSpPr/>
            <p:nvPr/>
          </p:nvSpPr>
          <p:spPr>
            <a:xfrm>
              <a:off x="2626275" y="2618250"/>
              <a:ext cx="30575" cy="49350"/>
            </a:xfrm>
            <a:custGeom>
              <a:rect b="b" l="l" r="r" t="t"/>
              <a:pathLst>
                <a:path extrusionOk="0" fill="none" h="1974" w="1223">
                  <a:moveTo>
                    <a:pt x="0" y="1973"/>
                  </a:moveTo>
                  <a:lnTo>
                    <a:pt x="1222" y="1"/>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1"/>
            <p:cNvSpPr/>
            <p:nvPr/>
          </p:nvSpPr>
          <p:spPr>
            <a:xfrm>
              <a:off x="2633950" y="2623175"/>
              <a:ext cx="30675" cy="49250"/>
            </a:xfrm>
            <a:custGeom>
              <a:rect b="b" l="l" r="r" t="t"/>
              <a:pathLst>
                <a:path extrusionOk="0" fill="none" h="1970" w="1227">
                  <a:moveTo>
                    <a:pt x="1" y="1969"/>
                  </a:moveTo>
                  <a:lnTo>
                    <a:pt x="1227" y="1"/>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1"/>
            <p:cNvSpPr/>
            <p:nvPr/>
          </p:nvSpPr>
          <p:spPr>
            <a:xfrm>
              <a:off x="2608950" y="2645225"/>
              <a:ext cx="39175" cy="24225"/>
            </a:xfrm>
            <a:custGeom>
              <a:rect b="b" l="l" r="r" t="t"/>
              <a:pathLst>
                <a:path extrusionOk="0" fill="none" h="969" w="1567">
                  <a:moveTo>
                    <a:pt x="0" y="0"/>
                  </a:moveTo>
                  <a:lnTo>
                    <a:pt x="1567" y="968"/>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1"/>
            <p:cNvSpPr/>
            <p:nvPr/>
          </p:nvSpPr>
          <p:spPr>
            <a:xfrm>
              <a:off x="2613975" y="2637025"/>
              <a:ext cx="39275" cy="24225"/>
            </a:xfrm>
            <a:custGeom>
              <a:rect b="b" l="l" r="r" t="t"/>
              <a:pathLst>
                <a:path extrusionOk="0" fill="none" h="969" w="1571">
                  <a:moveTo>
                    <a:pt x="0" y="0"/>
                  </a:moveTo>
                  <a:lnTo>
                    <a:pt x="1571" y="968"/>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1"/>
            <p:cNvSpPr/>
            <p:nvPr/>
          </p:nvSpPr>
          <p:spPr>
            <a:xfrm>
              <a:off x="2619100" y="2628825"/>
              <a:ext cx="39075" cy="24225"/>
            </a:xfrm>
            <a:custGeom>
              <a:rect b="b" l="l" r="r" t="t"/>
              <a:pathLst>
                <a:path extrusionOk="0" fill="none" h="969" w="1563">
                  <a:moveTo>
                    <a:pt x="0" y="0"/>
                  </a:moveTo>
                  <a:lnTo>
                    <a:pt x="1562" y="968"/>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1"/>
            <p:cNvSpPr/>
            <p:nvPr/>
          </p:nvSpPr>
          <p:spPr>
            <a:xfrm>
              <a:off x="2624225" y="2620625"/>
              <a:ext cx="39075" cy="24425"/>
            </a:xfrm>
            <a:custGeom>
              <a:rect b="b" l="l" r="r" t="t"/>
              <a:pathLst>
                <a:path extrusionOk="0" fill="none" h="977" w="1563">
                  <a:moveTo>
                    <a:pt x="0" y="0"/>
                  </a:moveTo>
                  <a:lnTo>
                    <a:pt x="1562" y="976"/>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1"/>
            <p:cNvSpPr/>
            <p:nvPr/>
          </p:nvSpPr>
          <p:spPr>
            <a:xfrm>
              <a:off x="2629250" y="2612425"/>
              <a:ext cx="39175" cy="24425"/>
            </a:xfrm>
            <a:custGeom>
              <a:rect b="b" l="l" r="r" t="t"/>
              <a:pathLst>
                <a:path extrusionOk="0" fill="none" h="977" w="1567">
                  <a:moveTo>
                    <a:pt x="0" y="0"/>
                  </a:moveTo>
                  <a:lnTo>
                    <a:pt x="1566" y="976"/>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1"/>
            <p:cNvSpPr/>
            <p:nvPr/>
          </p:nvSpPr>
          <p:spPr>
            <a:xfrm>
              <a:off x="2652100" y="2607300"/>
              <a:ext cx="4950" cy="8125"/>
            </a:xfrm>
            <a:custGeom>
              <a:rect b="b" l="l" r="r" t="t"/>
              <a:pathLst>
                <a:path extrusionOk="0" fill="none" h="325" w="198">
                  <a:moveTo>
                    <a:pt x="0" y="324"/>
                  </a:moveTo>
                  <a:lnTo>
                    <a:pt x="197" y="0"/>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1"/>
            <p:cNvSpPr/>
            <p:nvPr/>
          </p:nvSpPr>
          <p:spPr>
            <a:xfrm>
              <a:off x="2666750" y="2503350"/>
              <a:ext cx="69225" cy="73100"/>
            </a:xfrm>
            <a:custGeom>
              <a:rect b="b" l="l" r="r" t="t"/>
              <a:pathLst>
                <a:path extrusionOk="0" fill="none" h="2924" w="2769">
                  <a:moveTo>
                    <a:pt x="1518" y="2912"/>
                  </a:moveTo>
                  <a:cubicBezTo>
                    <a:pt x="1539" y="2924"/>
                    <a:pt x="1567" y="2924"/>
                    <a:pt x="1575" y="2903"/>
                  </a:cubicBezTo>
                  <a:lnTo>
                    <a:pt x="2760" y="993"/>
                  </a:lnTo>
                  <a:cubicBezTo>
                    <a:pt x="2769" y="976"/>
                    <a:pt x="2760" y="952"/>
                    <a:pt x="2744" y="939"/>
                  </a:cubicBezTo>
                  <a:lnTo>
                    <a:pt x="1251" y="13"/>
                  </a:lnTo>
                  <a:cubicBezTo>
                    <a:pt x="1231" y="0"/>
                    <a:pt x="1206" y="0"/>
                    <a:pt x="1198" y="17"/>
                  </a:cubicBezTo>
                  <a:lnTo>
                    <a:pt x="13" y="1928"/>
                  </a:lnTo>
                  <a:cubicBezTo>
                    <a:pt x="1" y="1944"/>
                    <a:pt x="9" y="1969"/>
                    <a:pt x="30" y="1981"/>
                  </a:cubicBezTo>
                  <a:close/>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1"/>
            <p:cNvSpPr/>
            <p:nvPr/>
          </p:nvSpPr>
          <p:spPr>
            <a:xfrm>
              <a:off x="2673525" y="2507550"/>
              <a:ext cx="30575" cy="49225"/>
            </a:xfrm>
            <a:custGeom>
              <a:rect b="b" l="l" r="r" t="t"/>
              <a:pathLst>
                <a:path extrusionOk="0" fill="none" h="1969" w="1223">
                  <a:moveTo>
                    <a:pt x="1222" y="0"/>
                  </a:moveTo>
                  <a:lnTo>
                    <a:pt x="0" y="1969"/>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1"/>
            <p:cNvSpPr/>
            <p:nvPr/>
          </p:nvSpPr>
          <p:spPr>
            <a:xfrm>
              <a:off x="2681200" y="2512375"/>
              <a:ext cx="30700" cy="49325"/>
            </a:xfrm>
            <a:custGeom>
              <a:rect b="b" l="l" r="r" t="t"/>
              <a:pathLst>
                <a:path extrusionOk="0" fill="none" h="1973" w="1228">
                  <a:moveTo>
                    <a:pt x="1227" y="0"/>
                  </a:moveTo>
                  <a:lnTo>
                    <a:pt x="1" y="1972"/>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1"/>
            <p:cNvSpPr/>
            <p:nvPr/>
          </p:nvSpPr>
          <p:spPr>
            <a:xfrm>
              <a:off x="2689100" y="2517175"/>
              <a:ext cx="30475" cy="49250"/>
            </a:xfrm>
            <a:custGeom>
              <a:rect b="b" l="l" r="r" t="t"/>
              <a:pathLst>
                <a:path extrusionOk="0" fill="none" h="1970" w="1219">
                  <a:moveTo>
                    <a:pt x="1219" y="1"/>
                  </a:moveTo>
                  <a:lnTo>
                    <a:pt x="1" y="1969"/>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1"/>
            <p:cNvSpPr/>
            <p:nvPr/>
          </p:nvSpPr>
          <p:spPr>
            <a:xfrm>
              <a:off x="2696800" y="2522000"/>
              <a:ext cx="30575" cy="49325"/>
            </a:xfrm>
            <a:custGeom>
              <a:rect b="b" l="l" r="r" t="t"/>
              <a:pathLst>
                <a:path extrusionOk="0" fill="none" h="1973" w="1223">
                  <a:moveTo>
                    <a:pt x="1222" y="1"/>
                  </a:moveTo>
                  <a:lnTo>
                    <a:pt x="0" y="1973"/>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1"/>
            <p:cNvSpPr/>
            <p:nvPr/>
          </p:nvSpPr>
          <p:spPr>
            <a:xfrm>
              <a:off x="2691875" y="2511550"/>
              <a:ext cx="39175" cy="24225"/>
            </a:xfrm>
            <a:custGeom>
              <a:rect b="b" l="l" r="r" t="t"/>
              <a:pathLst>
                <a:path extrusionOk="0" fill="none" h="969" w="1567">
                  <a:moveTo>
                    <a:pt x="0" y="0"/>
                  </a:moveTo>
                  <a:lnTo>
                    <a:pt x="1567" y="968"/>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1"/>
            <p:cNvSpPr/>
            <p:nvPr/>
          </p:nvSpPr>
          <p:spPr>
            <a:xfrm>
              <a:off x="2686750" y="2519750"/>
              <a:ext cx="39175" cy="24225"/>
            </a:xfrm>
            <a:custGeom>
              <a:rect b="b" l="l" r="r" t="t"/>
              <a:pathLst>
                <a:path extrusionOk="0" fill="none" h="969" w="1567">
                  <a:moveTo>
                    <a:pt x="0" y="0"/>
                  </a:moveTo>
                  <a:lnTo>
                    <a:pt x="1567" y="968"/>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1"/>
            <p:cNvSpPr/>
            <p:nvPr/>
          </p:nvSpPr>
          <p:spPr>
            <a:xfrm>
              <a:off x="2681625" y="2527950"/>
              <a:ext cx="39275" cy="24325"/>
            </a:xfrm>
            <a:custGeom>
              <a:rect b="b" l="l" r="r" t="t"/>
              <a:pathLst>
                <a:path extrusionOk="0" fill="none" h="973" w="1571">
                  <a:moveTo>
                    <a:pt x="0" y="0"/>
                  </a:moveTo>
                  <a:lnTo>
                    <a:pt x="1571" y="972"/>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1"/>
            <p:cNvSpPr/>
            <p:nvPr/>
          </p:nvSpPr>
          <p:spPr>
            <a:xfrm>
              <a:off x="2676700" y="2536150"/>
              <a:ext cx="39075" cy="24325"/>
            </a:xfrm>
            <a:custGeom>
              <a:rect b="b" l="l" r="r" t="t"/>
              <a:pathLst>
                <a:path extrusionOk="0" fill="none" h="973" w="1563">
                  <a:moveTo>
                    <a:pt x="1" y="0"/>
                  </a:moveTo>
                  <a:lnTo>
                    <a:pt x="1563" y="972"/>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1"/>
            <p:cNvSpPr/>
            <p:nvPr/>
          </p:nvSpPr>
          <p:spPr>
            <a:xfrm>
              <a:off x="2671575" y="2544350"/>
              <a:ext cx="39075" cy="24325"/>
            </a:xfrm>
            <a:custGeom>
              <a:rect b="b" l="l" r="r" t="t"/>
              <a:pathLst>
                <a:path extrusionOk="0" fill="none" h="973" w="1563">
                  <a:moveTo>
                    <a:pt x="1" y="0"/>
                  </a:moveTo>
                  <a:lnTo>
                    <a:pt x="1563" y="972"/>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1"/>
            <p:cNvSpPr/>
            <p:nvPr/>
          </p:nvSpPr>
          <p:spPr>
            <a:xfrm>
              <a:off x="2679375" y="2563525"/>
              <a:ext cx="5050" cy="8025"/>
            </a:xfrm>
            <a:custGeom>
              <a:rect b="b" l="l" r="r" t="t"/>
              <a:pathLst>
                <a:path extrusionOk="0" fill="none" h="321" w="202">
                  <a:moveTo>
                    <a:pt x="201" y="0"/>
                  </a:moveTo>
                  <a:lnTo>
                    <a:pt x="0" y="320"/>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1"/>
            <p:cNvSpPr/>
            <p:nvPr/>
          </p:nvSpPr>
          <p:spPr>
            <a:xfrm>
              <a:off x="2730325" y="2628725"/>
              <a:ext cx="11700" cy="7200"/>
            </a:xfrm>
            <a:custGeom>
              <a:rect b="b" l="l" r="r" t="t"/>
              <a:pathLst>
                <a:path extrusionOk="0" fill="none" h="288" w="468">
                  <a:moveTo>
                    <a:pt x="0" y="0"/>
                  </a:moveTo>
                  <a:lnTo>
                    <a:pt x="468" y="287"/>
                  </a:lnTo>
                </a:path>
              </a:pathLst>
            </a:custGeom>
            <a:noFill/>
            <a:ln cap="flat" cmpd="sng" w="9525">
              <a:solidFill>
                <a:srgbClr val="71717B"/>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1"/>
            <p:cNvSpPr/>
            <p:nvPr/>
          </p:nvSpPr>
          <p:spPr>
            <a:xfrm>
              <a:off x="2641950" y="2590850"/>
              <a:ext cx="23300" cy="15125"/>
            </a:xfrm>
            <a:custGeom>
              <a:rect b="b" l="l" r="r" t="t"/>
              <a:pathLst>
                <a:path extrusionOk="0" h="605" w="932">
                  <a:moveTo>
                    <a:pt x="60" y="0"/>
                  </a:moveTo>
                  <a:cubicBezTo>
                    <a:pt x="43" y="0"/>
                    <a:pt x="25" y="9"/>
                    <a:pt x="17" y="23"/>
                  </a:cubicBezTo>
                  <a:cubicBezTo>
                    <a:pt x="0" y="43"/>
                    <a:pt x="9" y="76"/>
                    <a:pt x="29" y="88"/>
                  </a:cubicBezTo>
                  <a:lnTo>
                    <a:pt x="849" y="597"/>
                  </a:lnTo>
                  <a:cubicBezTo>
                    <a:pt x="856" y="602"/>
                    <a:pt x="864" y="604"/>
                    <a:pt x="872" y="604"/>
                  </a:cubicBezTo>
                  <a:cubicBezTo>
                    <a:pt x="889" y="604"/>
                    <a:pt x="908" y="594"/>
                    <a:pt x="919" y="580"/>
                  </a:cubicBezTo>
                  <a:cubicBezTo>
                    <a:pt x="931" y="560"/>
                    <a:pt x="923" y="531"/>
                    <a:pt x="903" y="515"/>
                  </a:cubicBezTo>
                  <a:lnTo>
                    <a:pt x="82" y="6"/>
                  </a:lnTo>
                  <a:cubicBezTo>
                    <a:pt x="76" y="2"/>
                    <a:pt x="68" y="0"/>
                    <a:pt x="60" y="0"/>
                  </a:cubicBezTo>
                  <a:close/>
                </a:path>
              </a:pathLst>
            </a:custGeom>
            <a:solidFill>
              <a:srgbClr val="7171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1"/>
            <p:cNvSpPr/>
            <p:nvPr/>
          </p:nvSpPr>
          <p:spPr>
            <a:xfrm>
              <a:off x="1825425" y="2680375"/>
              <a:ext cx="46875" cy="50150"/>
            </a:xfrm>
            <a:custGeom>
              <a:rect b="b" l="l" r="r" t="t"/>
              <a:pathLst>
                <a:path extrusionOk="0" h="2006" w="1875">
                  <a:moveTo>
                    <a:pt x="398" y="1"/>
                  </a:moveTo>
                  <a:lnTo>
                    <a:pt x="398" y="1"/>
                  </a:lnTo>
                  <a:cubicBezTo>
                    <a:pt x="398" y="1"/>
                    <a:pt x="1" y="800"/>
                    <a:pt x="608" y="1510"/>
                  </a:cubicBezTo>
                  <a:cubicBezTo>
                    <a:pt x="957" y="1918"/>
                    <a:pt x="1322" y="2006"/>
                    <a:pt x="1570" y="2006"/>
                  </a:cubicBezTo>
                  <a:cubicBezTo>
                    <a:pt x="1755" y="2006"/>
                    <a:pt x="1875" y="1957"/>
                    <a:pt x="1875" y="1957"/>
                  </a:cubicBezTo>
                  <a:lnTo>
                    <a:pt x="1620" y="1506"/>
                  </a:lnTo>
                  <a:cubicBezTo>
                    <a:pt x="1620" y="1506"/>
                    <a:pt x="694" y="1407"/>
                    <a:pt x="784" y="349"/>
                  </a:cubicBezTo>
                  <a:lnTo>
                    <a:pt x="398" y="1"/>
                  </a:ln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1"/>
            <p:cNvSpPr/>
            <p:nvPr/>
          </p:nvSpPr>
          <p:spPr>
            <a:xfrm>
              <a:off x="1825425" y="2680475"/>
              <a:ext cx="46875" cy="50225"/>
            </a:xfrm>
            <a:custGeom>
              <a:rect b="b" l="l" r="r" t="t"/>
              <a:pathLst>
                <a:path extrusionOk="0" h="2009" w="1875">
                  <a:moveTo>
                    <a:pt x="398" y="1"/>
                  </a:moveTo>
                  <a:lnTo>
                    <a:pt x="398" y="1"/>
                  </a:lnTo>
                  <a:cubicBezTo>
                    <a:pt x="398" y="1"/>
                    <a:pt x="1" y="801"/>
                    <a:pt x="612" y="1514"/>
                  </a:cubicBezTo>
                  <a:cubicBezTo>
                    <a:pt x="955" y="1920"/>
                    <a:pt x="1315" y="2009"/>
                    <a:pt x="1562" y="2009"/>
                  </a:cubicBezTo>
                  <a:cubicBezTo>
                    <a:pt x="1751" y="2009"/>
                    <a:pt x="1875" y="1957"/>
                    <a:pt x="1875" y="1957"/>
                  </a:cubicBezTo>
                  <a:lnTo>
                    <a:pt x="1830" y="1875"/>
                  </a:lnTo>
                  <a:cubicBezTo>
                    <a:pt x="1790" y="1880"/>
                    <a:pt x="1745" y="1884"/>
                    <a:pt x="1697" y="1884"/>
                  </a:cubicBezTo>
                  <a:cubicBezTo>
                    <a:pt x="1447" y="1884"/>
                    <a:pt x="1089" y="1792"/>
                    <a:pt x="743" y="1391"/>
                  </a:cubicBezTo>
                  <a:cubicBezTo>
                    <a:pt x="312" y="887"/>
                    <a:pt x="386" y="337"/>
                    <a:pt x="468" y="62"/>
                  </a:cubicBezTo>
                  <a:lnTo>
                    <a:pt x="398" y="1"/>
                  </a:ln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1"/>
            <p:cNvSpPr/>
            <p:nvPr/>
          </p:nvSpPr>
          <p:spPr>
            <a:xfrm>
              <a:off x="1858550" y="2663675"/>
              <a:ext cx="144675" cy="143650"/>
            </a:xfrm>
            <a:custGeom>
              <a:rect b="b" l="l" r="r" t="t"/>
              <a:pathLst>
                <a:path extrusionOk="0" h="5746" w="5787">
                  <a:moveTo>
                    <a:pt x="2339" y="0"/>
                  </a:moveTo>
                  <a:cubicBezTo>
                    <a:pt x="2075" y="0"/>
                    <a:pt x="1809" y="89"/>
                    <a:pt x="1591" y="271"/>
                  </a:cubicBezTo>
                  <a:lnTo>
                    <a:pt x="554" y="1145"/>
                  </a:lnTo>
                  <a:cubicBezTo>
                    <a:pt x="66" y="1555"/>
                    <a:pt x="0" y="2289"/>
                    <a:pt x="410" y="2781"/>
                  </a:cubicBezTo>
                  <a:lnTo>
                    <a:pt x="2559" y="5331"/>
                  </a:lnTo>
                  <a:cubicBezTo>
                    <a:pt x="2787" y="5605"/>
                    <a:pt x="3116" y="5746"/>
                    <a:pt x="3447" y="5746"/>
                  </a:cubicBezTo>
                  <a:cubicBezTo>
                    <a:pt x="3711" y="5746"/>
                    <a:pt x="3977" y="5656"/>
                    <a:pt x="4195" y="5475"/>
                  </a:cubicBezTo>
                  <a:lnTo>
                    <a:pt x="5232" y="4605"/>
                  </a:lnTo>
                  <a:cubicBezTo>
                    <a:pt x="5725" y="4195"/>
                    <a:pt x="5786" y="3461"/>
                    <a:pt x="5376" y="2969"/>
                  </a:cubicBezTo>
                  <a:lnTo>
                    <a:pt x="3227" y="415"/>
                  </a:lnTo>
                  <a:cubicBezTo>
                    <a:pt x="2999" y="141"/>
                    <a:pt x="2670" y="0"/>
                    <a:pt x="2339" y="0"/>
                  </a:cubicBezTo>
                  <a:close/>
                </a:path>
              </a:pathLst>
            </a:cu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1"/>
            <p:cNvSpPr/>
            <p:nvPr/>
          </p:nvSpPr>
          <p:spPr>
            <a:xfrm>
              <a:off x="1860275" y="2702125"/>
              <a:ext cx="138950" cy="105200"/>
            </a:xfrm>
            <a:custGeom>
              <a:rect b="b" l="l" r="r" t="t"/>
              <a:pathLst>
                <a:path extrusionOk="0" h="4208" w="5558">
                  <a:moveTo>
                    <a:pt x="190" y="0"/>
                  </a:moveTo>
                  <a:lnTo>
                    <a:pt x="190" y="0"/>
                  </a:lnTo>
                  <a:cubicBezTo>
                    <a:pt x="1" y="402"/>
                    <a:pt x="50" y="882"/>
                    <a:pt x="349" y="1234"/>
                  </a:cubicBezTo>
                  <a:lnTo>
                    <a:pt x="2490" y="3793"/>
                  </a:lnTo>
                  <a:cubicBezTo>
                    <a:pt x="2723" y="4067"/>
                    <a:pt x="3051" y="4208"/>
                    <a:pt x="3381" y="4208"/>
                  </a:cubicBezTo>
                  <a:cubicBezTo>
                    <a:pt x="3644" y="4208"/>
                    <a:pt x="3908" y="4118"/>
                    <a:pt x="4126" y="3937"/>
                  </a:cubicBezTo>
                  <a:lnTo>
                    <a:pt x="5163" y="3067"/>
                  </a:lnTo>
                  <a:cubicBezTo>
                    <a:pt x="5377" y="2879"/>
                    <a:pt x="5512" y="2637"/>
                    <a:pt x="5557" y="2378"/>
                  </a:cubicBezTo>
                  <a:lnTo>
                    <a:pt x="5557" y="2378"/>
                  </a:lnTo>
                  <a:cubicBezTo>
                    <a:pt x="5492" y="2526"/>
                    <a:pt x="5389" y="2661"/>
                    <a:pt x="5254" y="2772"/>
                  </a:cubicBezTo>
                  <a:lnTo>
                    <a:pt x="4220" y="3646"/>
                  </a:lnTo>
                  <a:cubicBezTo>
                    <a:pt x="4002" y="3827"/>
                    <a:pt x="3737" y="3916"/>
                    <a:pt x="3473" y="3916"/>
                  </a:cubicBezTo>
                  <a:cubicBezTo>
                    <a:pt x="3141" y="3916"/>
                    <a:pt x="2813" y="3776"/>
                    <a:pt x="2584" y="3502"/>
                  </a:cubicBezTo>
                  <a:lnTo>
                    <a:pt x="440" y="947"/>
                  </a:lnTo>
                  <a:cubicBezTo>
                    <a:pt x="214" y="677"/>
                    <a:pt x="132" y="328"/>
                    <a:pt x="190"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1"/>
            <p:cNvSpPr/>
            <p:nvPr/>
          </p:nvSpPr>
          <p:spPr>
            <a:xfrm>
              <a:off x="1809025" y="2554325"/>
              <a:ext cx="156050" cy="136625"/>
            </a:xfrm>
            <a:custGeom>
              <a:rect b="b" l="l" r="r" t="t"/>
              <a:pathLst>
                <a:path extrusionOk="0" h="5465" w="6242">
                  <a:moveTo>
                    <a:pt x="3072" y="0"/>
                  </a:moveTo>
                  <a:cubicBezTo>
                    <a:pt x="1530" y="0"/>
                    <a:pt x="240" y="1067"/>
                    <a:pt x="124" y="2484"/>
                  </a:cubicBezTo>
                  <a:cubicBezTo>
                    <a:pt x="1" y="3985"/>
                    <a:pt x="1239" y="5313"/>
                    <a:pt x="2896" y="5453"/>
                  </a:cubicBezTo>
                  <a:cubicBezTo>
                    <a:pt x="2988" y="5460"/>
                    <a:pt x="3079" y="5464"/>
                    <a:pt x="3169" y="5464"/>
                  </a:cubicBezTo>
                  <a:cubicBezTo>
                    <a:pt x="4708" y="5464"/>
                    <a:pt x="6002" y="4398"/>
                    <a:pt x="6119" y="2980"/>
                  </a:cubicBezTo>
                  <a:cubicBezTo>
                    <a:pt x="6242" y="1480"/>
                    <a:pt x="5003" y="151"/>
                    <a:pt x="3347" y="12"/>
                  </a:cubicBezTo>
                  <a:cubicBezTo>
                    <a:pt x="3254" y="4"/>
                    <a:pt x="3163" y="0"/>
                    <a:pt x="3072" y="0"/>
                  </a:cubicBezTo>
                  <a:close/>
                </a:path>
              </a:pathLst>
            </a:cu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1"/>
            <p:cNvSpPr/>
            <p:nvPr/>
          </p:nvSpPr>
          <p:spPr>
            <a:xfrm>
              <a:off x="1822550" y="2568100"/>
              <a:ext cx="137400" cy="127500"/>
            </a:xfrm>
            <a:custGeom>
              <a:rect b="b" l="l" r="r" t="t"/>
              <a:pathLst>
                <a:path extrusionOk="0" h="5100" w="5496">
                  <a:moveTo>
                    <a:pt x="2728" y="0"/>
                  </a:moveTo>
                  <a:cubicBezTo>
                    <a:pt x="1372" y="0"/>
                    <a:pt x="228" y="1004"/>
                    <a:pt x="120" y="2331"/>
                  </a:cubicBezTo>
                  <a:cubicBezTo>
                    <a:pt x="1" y="3737"/>
                    <a:pt x="1088" y="4972"/>
                    <a:pt x="2539" y="5091"/>
                  </a:cubicBezTo>
                  <a:cubicBezTo>
                    <a:pt x="2615" y="5097"/>
                    <a:pt x="2690" y="5100"/>
                    <a:pt x="2765" y="5100"/>
                  </a:cubicBezTo>
                  <a:cubicBezTo>
                    <a:pt x="4120" y="5100"/>
                    <a:pt x="5268" y="4095"/>
                    <a:pt x="5381" y="2770"/>
                  </a:cubicBezTo>
                  <a:cubicBezTo>
                    <a:pt x="5496" y="1363"/>
                    <a:pt x="4409" y="129"/>
                    <a:pt x="2961" y="10"/>
                  </a:cubicBezTo>
                  <a:cubicBezTo>
                    <a:pt x="2883" y="3"/>
                    <a:pt x="2805" y="0"/>
                    <a:pt x="2728" y="0"/>
                  </a:cubicBezTo>
                  <a:close/>
                </a:path>
              </a:pathLst>
            </a:custGeom>
            <a:solidFill>
              <a:srgbClr val="0A00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1"/>
            <p:cNvSpPr/>
            <p:nvPr/>
          </p:nvSpPr>
          <p:spPr>
            <a:xfrm>
              <a:off x="1807600" y="2588125"/>
              <a:ext cx="139550" cy="113375"/>
            </a:xfrm>
            <a:custGeom>
              <a:rect b="b" l="l" r="r" t="t"/>
              <a:pathLst>
                <a:path extrusionOk="0" h="4535" w="5582">
                  <a:moveTo>
                    <a:pt x="570" y="0"/>
                  </a:moveTo>
                  <a:lnTo>
                    <a:pt x="570" y="0"/>
                  </a:lnTo>
                  <a:cubicBezTo>
                    <a:pt x="332" y="382"/>
                    <a:pt x="181" y="833"/>
                    <a:pt x="140" y="1321"/>
                  </a:cubicBezTo>
                  <a:cubicBezTo>
                    <a:pt x="4" y="2928"/>
                    <a:pt x="755" y="4089"/>
                    <a:pt x="2313" y="4437"/>
                  </a:cubicBezTo>
                  <a:cubicBezTo>
                    <a:pt x="2611" y="4503"/>
                    <a:pt x="2891" y="4534"/>
                    <a:pt x="3153" y="4534"/>
                  </a:cubicBezTo>
                  <a:cubicBezTo>
                    <a:pt x="4336" y="4534"/>
                    <a:pt x="5155" y="3910"/>
                    <a:pt x="5581" y="3104"/>
                  </a:cubicBezTo>
                  <a:lnTo>
                    <a:pt x="5581" y="3104"/>
                  </a:lnTo>
                  <a:cubicBezTo>
                    <a:pt x="5581" y="3105"/>
                    <a:pt x="5012" y="3852"/>
                    <a:pt x="3592" y="3852"/>
                  </a:cubicBezTo>
                  <a:cubicBezTo>
                    <a:pt x="3265" y="3852"/>
                    <a:pt x="2893" y="3813"/>
                    <a:pt x="2473" y="3715"/>
                  </a:cubicBezTo>
                  <a:cubicBezTo>
                    <a:pt x="0" y="3137"/>
                    <a:pt x="570" y="1"/>
                    <a:pt x="57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1"/>
            <p:cNvSpPr/>
            <p:nvPr/>
          </p:nvSpPr>
          <p:spPr>
            <a:xfrm>
              <a:off x="1815800" y="2663325"/>
              <a:ext cx="29850" cy="24575"/>
            </a:xfrm>
            <a:custGeom>
              <a:rect b="b" l="l" r="r" t="t"/>
              <a:pathLst>
                <a:path extrusionOk="0" h="983" w="1194">
                  <a:moveTo>
                    <a:pt x="359" y="0"/>
                  </a:moveTo>
                  <a:cubicBezTo>
                    <a:pt x="272" y="0"/>
                    <a:pt x="201" y="26"/>
                    <a:pt x="160" y="80"/>
                  </a:cubicBezTo>
                  <a:lnTo>
                    <a:pt x="0" y="293"/>
                  </a:lnTo>
                  <a:lnTo>
                    <a:pt x="927" y="982"/>
                  </a:lnTo>
                  <a:lnTo>
                    <a:pt x="1095" y="757"/>
                  </a:lnTo>
                  <a:cubicBezTo>
                    <a:pt x="1194" y="621"/>
                    <a:pt x="1066" y="359"/>
                    <a:pt x="812" y="170"/>
                  </a:cubicBezTo>
                  <a:cubicBezTo>
                    <a:pt x="657" y="59"/>
                    <a:pt x="490" y="0"/>
                    <a:pt x="359" y="0"/>
                  </a:cubicBezTo>
                  <a:close/>
                </a:path>
              </a:pathLst>
            </a:cu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1"/>
            <p:cNvSpPr/>
            <p:nvPr/>
          </p:nvSpPr>
          <p:spPr>
            <a:xfrm>
              <a:off x="1813425" y="2668575"/>
              <a:ext cx="28425" cy="21000"/>
            </a:xfrm>
            <a:custGeom>
              <a:rect b="b" l="l" r="r" t="t"/>
              <a:pathLst>
                <a:path extrusionOk="0" h="840" w="1137">
                  <a:moveTo>
                    <a:pt x="298" y="0"/>
                  </a:moveTo>
                  <a:cubicBezTo>
                    <a:pt x="210" y="0"/>
                    <a:pt x="139" y="27"/>
                    <a:pt x="99" y="83"/>
                  </a:cubicBezTo>
                  <a:cubicBezTo>
                    <a:pt x="1" y="219"/>
                    <a:pt x="132" y="481"/>
                    <a:pt x="386" y="670"/>
                  </a:cubicBezTo>
                  <a:cubicBezTo>
                    <a:pt x="542" y="781"/>
                    <a:pt x="709" y="840"/>
                    <a:pt x="840" y="840"/>
                  </a:cubicBezTo>
                  <a:cubicBezTo>
                    <a:pt x="927" y="840"/>
                    <a:pt x="998" y="814"/>
                    <a:pt x="1038" y="760"/>
                  </a:cubicBezTo>
                  <a:cubicBezTo>
                    <a:pt x="1137" y="620"/>
                    <a:pt x="1010" y="358"/>
                    <a:pt x="751" y="169"/>
                  </a:cubicBezTo>
                  <a:cubicBezTo>
                    <a:pt x="595" y="59"/>
                    <a:pt x="428" y="0"/>
                    <a:pt x="2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1"/>
            <p:cNvSpPr/>
            <p:nvPr/>
          </p:nvSpPr>
          <p:spPr>
            <a:xfrm>
              <a:off x="1887000" y="2576025"/>
              <a:ext cx="40350" cy="13650"/>
            </a:xfrm>
            <a:custGeom>
              <a:rect b="b" l="l" r="r" t="t"/>
              <a:pathLst>
                <a:path extrusionOk="0" h="546" w="1614">
                  <a:moveTo>
                    <a:pt x="300" y="0"/>
                  </a:moveTo>
                  <a:cubicBezTo>
                    <a:pt x="172" y="0"/>
                    <a:pt x="51" y="25"/>
                    <a:pt x="43" y="115"/>
                  </a:cubicBezTo>
                  <a:cubicBezTo>
                    <a:pt x="43" y="115"/>
                    <a:pt x="1" y="303"/>
                    <a:pt x="357" y="303"/>
                  </a:cubicBezTo>
                  <a:cubicBezTo>
                    <a:pt x="384" y="303"/>
                    <a:pt x="413" y="302"/>
                    <a:pt x="445" y="300"/>
                  </a:cubicBezTo>
                  <a:cubicBezTo>
                    <a:pt x="443" y="300"/>
                    <a:pt x="498" y="295"/>
                    <a:pt x="589" y="295"/>
                  </a:cubicBezTo>
                  <a:cubicBezTo>
                    <a:pt x="817" y="295"/>
                    <a:pt x="1271" y="326"/>
                    <a:pt x="1614" y="546"/>
                  </a:cubicBezTo>
                  <a:cubicBezTo>
                    <a:pt x="1614" y="546"/>
                    <a:pt x="1306" y="165"/>
                    <a:pt x="609" y="33"/>
                  </a:cubicBezTo>
                  <a:cubicBezTo>
                    <a:pt x="609" y="33"/>
                    <a:pt x="450"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1"/>
            <p:cNvSpPr/>
            <p:nvPr/>
          </p:nvSpPr>
          <p:spPr>
            <a:xfrm>
              <a:off x="2028825" y="2623325"/>
              <a:ext cx="41025" cy="40250"/>
            </a:xfrm>
            <a:custGeom>
              <a:rect b="b" l="l" r="r" t="t"/>
              <a:pathLst>
                <a:path extrusionOk="0" h="1610" w="1641">
                  <a:moveTo>
                    <a:pt x="732" y="0"/>
                  </a:moveTo>
                  <a:cubicBezTo>
                    <a:pt x="631" y="0"/>
                    <a:pt x="529" y="24"/>
                    <a:pt x="435" y="73"/>
                  </a:cubicBezTo>
                  <a:cubicBezTo>
                    <a:pt x="115" y="241"/>
                    <a:pt x="0" y="634"/>
                    <a:pt x="168" y="958"/>
                  </a:cubicBezTo>
                  <a:lnTo>
                    <a:pt x="320" y="1258"/>
                  </a:lnTo>
                  <a:cubicBezTo>
                    <a:pt x="441" y="1482"/>
                    <a:pt x="670" y="1609"/>
                    <a:pt x="905" y="1609"/>
                  </a:cubicBezTo>
                  <a:cubicBezTo>
                    <a:pt x="1005" y="1609"/>
                    <a:pt x="1107" y="1586"/>
                    <a:pt x="1202" y="1537"/>
                  </a:cubicBezTo>
                  <a:cubicBezTo>
                    <a:pt x="1521" y="1368"/>
                    <a:pt x="1640" y="975"/>
                    <a:pt x="1468" y="651"/>
                  </a:cubicBezTo>
                  <a:lnTo>
                    <a:pt x="1316" y="356"/>
                  </a:lnTo>
                  <a:cubicBezTo>
                    <a:pt x="1199" y="129"/>
                    <a:pt x="968" y="0"/>
                    <a:pt x="73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1"/>
            <p:cNvSpPr/>
            <p:nvPr/>
          </p:nvSpPr>
          <p:spPr>
            <a:xfrm>
              <a:off x="2056500" y="2631075"/>
              <a:ext cx="27300" cy="16925"/>
            </a:xfrm>
            <a:custGeom>
              <a:rect b="b" l="l" r="r" t="t"/>
              <a:pathLst>
                <a:path extrusionOk="0" h="677" w="1092">
                  <a:moveTo>
                    <a:pt x="847" y="0"/>
                  </a:moveTo>
                  <a:cubicBezTo>
                    <a:pt x="819" y="0"/>
                    <a:pt x="791" y="6"/>
                    <a:pt x="763" y="17"/>
                  </a:cubicBezTo>
                  <a:lnTo>
                    <a:pt x="164" y="259"/>
                  </a:lnTo>
                  <a:cubicBezTo>
                    <a:pt x="50" y="304"/>
                    <a:pt x="0" y="427"/>
                    <a:pt x="45" y="542"/>
                  </a:cubicBezTo>
                  <a:cubicBezTo>
                    <a:pt x="80" y="626"/>
                    <a:pt x="159" y="677"/>
                    <a:pt x="245" y="677"/>
                  </a:cubicBezTo>
                  <a:cubicBezTo>
                    <a:pt x="272" y="677"/>
                    <a:pt x="301" y="672"/>
                    <a:pt x="328" y="661"/>
                  </a:cubicBezTo>
                  <a:lnTo>
                    <a:pt x="927" y="419"/>
                  </a:lnTo>
                  <a:cubicBezTo>
                    <a:pt x="1038" y="370"/>
                    <a:pt x="1091" y="251"/>
                    <a:pt x="1046" y="136"/>
                  </a:cubicBezTo>
                  <a:cubicBezTo>
                    <a:pt x="1009" y="50"/>
                    <a:pt x="930" y="0"/>
                    <a:pt x="84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1"/>
            <p:cNvSpPr/>
            <p:nvPr/>
          </p:nvSpPr>
          <p:spPr>
            <a:xfrm>
              <a:off x="2053625" y="2616750"/>
              <a:ext cx="28325" cy="20950"/>
            </a:xfrm>
            <a:custGeom>
              <a:rect b="b" l="l" r="r" t="t"/>
              <a:pathLst>
                <a:path extrusionOk="0" h="838" w="1133">
                  <a:moveTo>
                    <a:pt x="892" y="0"/>
                  </a:moveTo>
                  <a:cubicBezTo>
                    <a:pt x="845" y="0"/>
                    <a:pt x="795" y="15"/>
                    <a:pt x="751" y="45"/>
                  </a:cubicBezTo>
                  <a:lnTo>
                    <a:pt x="148" y="434"/>
                  </a:lnTo>
                  <a:cubicBezTo>
                    <a:pt x="42" y="504"/>
                    <a:pt x="1" y="643"/>
                    <a:pt x="66" y="746"/>
                  </a:cubicBezTo>
                  <a:cubicBezTo>
                    <a:pt x="108" y="805"/>
                    <a:pt x="175" y="838"/>
                    <a:pt x="246" y="838"/>
                  </a:cubicBezTo>
                  <a:cubicBezTo>
                    <a:pt x="292" y="838"/>
                    <a:pt x="341" y="824"/>
                    <a:pt x="386" y="795"/>
                  </a:cubicBezTo>
                  <a:lnTo>
                    <a:pt x="985" y="405"/>
                  </a:lnTo>
                  <a:cubicBezTo>
                    <a:pt x="1091" y="336"/>
                    <a:pt x="1132" y="196"/>
                    <a:pt x="1067" y="94"/>
                  </a:cubicBezTo>
                  <a:cubicBezTo>
                    <a:pt x="1027" y="32"/>
                    <a:pt x="962" y="0"/>
                    <a:pt x="89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1"/>
            <p:cNvSpPr/>
            <p:nvPr/>
          </p:nvSpPr>
          <p:spPr>
            <a:xfrm>
              <a:off x="2044800" y="2607200"/>
              <a:ext cx="23300" cy="25750"/>
            </a:xfrm>
            <a:custGeom>
              <a:rect b="b" l="l" r="r" t="t"/>
              <a:pathLst>
                <a:path extrusionOk="0" h="1030" w="932">
                  <a:moveTo>
                    <a:pt x="697" y="0"/>
                  </a:moveTo>
                  <a:cubicBezTo>
                    <a:pt x="626" y="0"/>
                    <a:pt x="552" y="36"/>
                    <a:pt x="501" y="103"/>
                  </a:cubicBezTo>
                  <a:lnTo>
                    <a:pt x="79" y="673"/>
                  </a:lnTo>
                  <a:cubicBezTo>
                    <a:pt x="1" y="775"/>
                    <a:pt x="9" y="919"/>
                    <a:pt x="107" y="988"/>
                  </a:cubicBezTo>
                  <a:cubicBezTo>
                    <a:pt x="145" y="1016"/>
                    <a:pt x="188" y="1029"/>
                    <a:pt x="231" y="1029"/>
                  </a:cubicBezTo>
                  <a:cubicBezTo>
                    <a:pt x="302" y="1029"/>
                    <a:pt x="373" y="993"/>
                    <a:pt x="419" y="927"/>
                  </a:cubicBezTo>
                  <a:lnTo>
                    <a:pt x="850" y="357"/>
                  </a:lnTo>
                  <a:cubicBezTo>
                    <a:pt x="932" y="254"/>
                    <a:pt x="919" y="111"/>
                    <a:pt x="821" y="41"/>
                  </a:cubicBezTo>
                  <a:cubicBezTo>
                    <a:pt x="784" y="13"/>
                    <a:pt x="741" y="0"/>
                    <a:pt x="6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1"/>
            <p:cNvSpPr/>
            <p:nvPr/>
          </p:nvSpPr>
          <p:spPr>
            <a:xfrm>
              <a:off x="2035475" y="2612675"/>
              <a:ext cx="13350" cy="25725"/>
            </a:xfrm>
            <a:custGeom>
              <a:rect b="b" l="l" r="r" t="t"/>
              <a:pathLst>
                <a:path extrusionOk="0" h="1029" w="534">
                  <a:moveTo>
                    <a:pt x="298" y="0"/>
                  </a:moveTo>
                  <a:cubicBezTo>
                    <a:pt x="192" y="0"/>
                    <a:pt x="102" y="78"/>
                    <a:pt x="87" y="179"/>
                  </a:cubicBezTo>
                  <a:lnTo>
                    <a:pt x="13" y="794"/>
                  </a:lnTo>
                  <a:cubicBezTo>
                    <a:pt x="1" y="909"/>
                    <a:pt x="87" y="1011"/>
                    <a:pt x="206" y="1028"/>
                  </a:cubicBezTo>
                  <a:cubicBezTo>
                    <a:pt x="213" y="1028"/>
                    <a:pt x="221" y="1029"/>
                    <a:pt x="229" y="1029"/>
                  </a:cubicBezTo>
                  <a:cubicBezTo>
                    <a:pt x="335" y="1029"/>
                    <a:pt x="432" y="951"/>
                    <a:pt x="444" y="847"/>
                  </a:cubicBezTo>
                  <a:lnTo>
                    <a:pt x="517" y="232"/>
                  </a:lnTo>
                  <a:cubicBezTo>
                    <a:pt x="534" y="117"/>
                    <a:pt x="444" y="15"/>
                    <a:pt x="329" y="3"/>
                  </a:cubicBezTo>
                  <a:cubicBezTo>
                    <a:pt x="319" y="1"/>
                    <a:pt x="308" y="0"/>
                    <a:pt x="2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1"/>
            <p:cNvSpPr/>
            <p:nvPr/>
          </p:nvSpPr>
          <p:spPr>
            <a:xfrm>
              <a:off x="2052200" y="2645725"/>
              <a:ext cx="26050" cy="11425"/>
            </a:xfrm>
            <a:custGeom>
              <a:rect b="b" l="l" r="r" t="t"/>
              <a:pathLst>
                <a:path extrusionOk="0" h="457" w="1042">
                  <a:moveTo>
                    <a:pt x="214" y="1"/>
                  </a:moveTo>
                  <a:cubicBezTo>
                    <a:pt x="107" y="1"/>
                    <a:pt x="12" y="90"/>
                    <a:pt x="8" y="206"/>
                  </a:cubicBezTo>
                  <a:cubicBezTo>
                    <a:pt x="0" y="325"/>
                    <a:pt x="90" y="427"/>
                    <a:pt x="201" y="431"/>
                  </a:cubicBezTo>
                  <a:lnTo>
                    <a:pt x="820" y="456"/>
                  </a:lnTo>
                  <a:cubicBezTo>
                    <a:pt x="825" y="456"/>
                    <a:pt x="830" y="457"/>
                    <a:pt x="834" y="457"/>
                  </a:cubicBezTo>
                  <a:cubicBezTo>
                    <a:pt x="943" y="457"/>
                    <a:pt x="1030" y="365"/>
                    <a:pt x="1038" y="251"/>
                  </a:cubicBezTo>
                  <a:cubicBezTo>
                    <a:pt x="1042" y="136"/>
                    <a:pt x="956" y="34"/>
                    <a:pt x="841" y="25"/>
                  </a:cubicBezTo>
                  <a:lnTo>
                    <a:pt x="222" y="1"/>
                  </a:lnTo>
                  <a:cubicBezTo>
                    <a:pt x="219" y="1"/>
                    <a:pt x="217" y="1"/>
                    <a:pt x="2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1"/>
            <p:cNvSpPr/>
            <p:nvPr/>
          </p:nvSpPr>
          <p:spPr>
            <a:xfrm>
              <a:off x="2058025" y="2608425"/>
              <a:ext cx="10075" cy="18775"/>
            </a:xfrm>
            <a:custGeom>
              <a:rect b="b" l="l" r="r" t="t"/>
              <a:pathLst>
                <a:path extrusionOk="0" h="751" w="403">
                  <a:moveTo>
                    <a:pt x="300" y="0"/>
                  </a:moveTo>
                  <a:lnTo>
                    <a:pt x="300" y="0"/>
                  </a:lnTo>
                  <a:cubicBezTo>
                    <a:pt x="337" y="74"/>
                    <a:pt x="317" y="144"/>
                    <a:pt x="271" y="242"/>
                  </a:cubicBezTo>
                  <a:lnTo>
                    <a:pt x="1" y="751"/>
                  </a:lnTo>
                  <a:lnTo>
                    <a:pt x="329" y="312"/>
                  </a:lnTo>
                  <a:cubicBezTo>
                    <a:pt x="403" y="209"/>
                    <a:pt x="394" y="74"/>
                    <a:pt x="300"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1"/>
            <p:cNvSpPr/>
            <p:nvPr/>
          </p:nvSpPr>
          <p:spPr>
            <a:xfrm>
              <a:off x="2045025" y="2613025"/>
              <a:ext cx="5000" cy="9475"/>
            </a:xfrm>
            <a:custGeom>
              <a:rect b="b" l="l" r="r" t="t"/>
              <a:pathLst>
                <a:path extrusionOk="0" h="379" w="200">
                  <a:moveTo>
                    <a:pt x="0" y="1"/>
                  </a:moveTo>
                  <a:cubicBezTo>
                    <a:pt x="7" y="3"/>
                    <a:pt x="13" y="6"/>
                    <a:pt x="19" y="9"/>
                  </a:cubicBezTo>
                  <a:lnTo>
                    <a:pt x="19" y="9"/>
                  </a:lnTo>
                  <a:cubicBezTo>
                    <a:pt x="13" y="6"/>
                    <a:pt x="7" y="3"/>
                    <a:pt x="0" y="1"/>
                  </a:cubicBezTo>
                  <a:close/>
                  <a:moveTo>
                    <a:pt x="19" y="9"/>
                  </a:moveTo>
                  <a:cubicBezTo>
                    <a:pt x="61" y="35"/>
                    <a:pt x="74" y="101"/>
                    <a:pt x="78" y="144"/>
                  </a:cubicBezTo>
                  <a:lnTo>
                    <a:pt x="115" y="378"/>
                  </a:lnTo>
                  <a:cubicBezTo>
                    <a:pt x="119" y="311"/>
                    <a:pt x="200" y="97"/>
                    <a:pt x="19" y="9"/>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1"/>
            <p:cNvSpPr/>
            <p:nvPr/>
          </p:nvSpPr>
          <p:spPr>
            <a:xfrm>
              <a:off x="2037625" y="2647575"/>
              <a:ext cx="40625" cy="16075"/>
            </a:xfrm>
            <a:custGeom>
              <a:rect b="b" l="l" r="r" t="t"/>
              <a:pathLst>
                <a:path extrusionOk="0" h="643" w="1625">
                  <a:moveTo>
                    <a:pt x="1543" y="1"/>
                  </a:moveTo>
                  <a:lnTo>
                    <a:pt x="1543" y="1"/>
                  </a:lnTo>
                  <a:cubicBezTo>
                    <a:pt x="1559" y="34"/>
                    <a:pt x="1563" y="70"/>
                    <a:pt x="1563" y="107"/>
                  </a:cubicBezTo>
                  <a:cubicBezTo>
                    <a:pt x="1559" y="220"/>
                    <a:pt x="1465" y="312"/>
                    <a:pt x="1357" y="312"/>
                  </a:cubicBezTo>
                  <a:cubicBezTo>
                    <a:pt x="1355" y="312"/>
                    <a:pt x="1352" y="312"/>
                    <a:pt x="1350" y="312"/>
                  </a:cubicBezTo>
                  <a:lnTo>
                    <a:pt x="1022" y="296"/>
                  </a:lnTo>
                  <a:cubicBezTo>
                    <a:pt x="964" y="378"/>
                    <a:pt x="887" y="444"/>
                    <a:pt x="796" y="497"/>
                  </a:cubicBezTo>
                  <a:cubicBezTo>
                    <a:pt x="701" y="547"/>
                    <a:pt x="598" y="571"/>
                    <a:pt x="498" y="571"/>
                  </a:cubicBezTo>
                  <a:cubicBezTo>
                    <a:pt x="309" y="571"/>
                    <a:pt x="126" y="488"/>
                    <a:pt x="1" y="341"/>
                  </a:cubicBezTo>
                  <a:lnTo>
                    <a:pt x="1" y="341"/>
                  </a:lnTo>
                  <a:cubicBezTo>
                    <a:pt x="126" y="533"/>
                    <a:pt x="337" y="642"/>
                    <a:pt x="551" y="642"/>
                  </a:cubicBezTo>
                  <a:cubicBezTo>
                    <a:pt x="653" y="642"/>
                    <a:pt x="755" y="618"/>
                    <a:pt x="850" y="567"/>
                  </a:cubicBezTo>
                  <a:cubicBezTo>
                    <a:pt x="944" y="517"/>
                    <a:pt x="1022" y="448"/>
                    <a:pt x="1075" y="370"/>
                  </a:cubicBezTo>
                  <a:lnTo>
                    <a:pt x="1403" y="382"/>
                  </a:lnTo>
                  <a:cubicBezTo>
                    <a:pt x="1406" y="382"/>
                    <a:pt x="1408" y="382"/>
                    <a:pt x="1411" y="382"/>
                  </a:cubicBezTo>
                  <a:cubicBezTo>
                    <a:pt x="1522" y="382"/>
                    <a:pt x="1617" y="293"/>
                    <a:pt x="1621" y="177"/>
                  </a:cubicBezTo>
                  <a:cubicBezTo>
                    <a:pt x="1625" y="107"/>
                    <a:pt x="1596" y="38"/>
                    <a:pt x="1543"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1"/>
            <p:cNvSpPr/>
            <p:nvPr/>
          </p:nvSpPr>
          <p:spPr>
            <a:xfrm>
              <a:off x="2063775" y="2617950"/>
              <a:ext cx="18075" cy="18175"/>
            </a:xfrm>
            <a:custGeom>
              <a:rect b="b" l="l" r="r" t="t"/>
              <a:pathLst>
                <a:path extrusionOk="0" h="727" w="723">
                  <a:moveTo>
                    <a:pt x="616" y="1"/>
                  </a:moveTo>
                  <a:cubicBezTo>
                    <a:pt x="657" y="99"/>
                    <a:pt x="616" y="185"/>
                    <a:pt x="517" y="284"/>
                  </a:cubicBezTo>
                  <a:lnTo>
                    <a:pt x="0" y="726"/>
                  </a:lnTo>
                  <a:lnTo>
                    <a:pt x="575" y="357"/>
                  </a:lnTo>
                  <a:cubicBezTo>
                    <a:pt x="685" y="288"/>
                    <a:pt x="722" y="148"/>
                    <a:pt x="657" y="46"/>
                  </a:cubicBezTo>
                  <a:cubicBezTo>
                    <a:pt x="644" y="25"/>
                    <a:pt x="632" y="9"/>
                    <a:pt x="616"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1"/>
            <p:cNvSpPr/>
            <p:nvPr/>
          </p:nvSpPr>
          <p:spPr>
            <a:xfrm>
              <a:off x="2067975" y="2632300"/>
              <a:ext cx="15825" cy="13875"/>
            </a:xfrm>
            <a:custGeom>
              <a:rect b="b" l="l" r="r" t="t"/>
              <a:pathLst>
                <a:path extrusionOk="0" h="555" w="633">
                  <a:moveTo>
                    <a:pt x="525" y="1"/>
                  </a:moveTo>
                  <a:cubicBezTo>
                    <a:pt x="525" y="5"/>
                    <a:pt x="530" y="5"/>
                    <a:pt x="530" y="9"/>
                  </a:cubicBezTo>
                  <a:cubicBezTo>
                    <a:pt x="575" y="124"/>
                    <a:pt x="517" y="222"/>
                    <a:pt x="411" y="292"/>
                  </a:cubicBezTo>
                  <a:lnTo>
                    <a:pt x="1" y="554"/>
                  </a:lnTo>
                  <a:lnTo>
                    <a:pt x="1" y="554"/>
                  </a:lnTo>
                  <a:lnTo>
                    <a:pt x="156" y="493"/>
                  </a:lnTo>
                  <a:lnTo>
                    <a:pt x="468" y="366"/>
                  </a:lnTo>
                  <a:cubicBezTo>
                    <a:pt x="575" y="316"/>
                    <a:pt x="632" y="193"/>
                    <a:pt x="587" y="83"/>
                  </a:cubicBezTo>
                  <a:cubicBezTo>
                    <a:pt x="571" y="50"/>
                    <a:pt x="550" y="21"/>
                    <a:pt x="525"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1"/>
            <p:cNvSpPr/>
            <p:nvPr/>
          </p:nvSpPr>
          <p:spPr>
            <a:xfrm>
              <a:off x="1978800" y="2639075"/>
              <a:ext cx="58750" cy="49250"/>
            </a:xfrm>
            <a:custGeom>
              <a:rect b="b" l="l" r="r" t="t"/>
              <a:pathLst>
                <a:path extrusionOk="0" h="1970" w="2350">
                  <a:moveTo>
                    <a:pt x="1763" y="0"/>
                  </a:moveTo>
                  <a:lnTo>
                    <a:pt x="1763" y="0"/>
                  </a:lnTo>
                  <a:cubicBezTo>
                    <a:pt x="1191" y="313"/>
                    <a:pt x="688" y="374"/>
                    <a:pt x="383" y="374"/>
                  </a:cubicBezTo>
                  <a:cubicBezTo>
                    <a:pt x="188" y="374"/>
                    <a:pt x="74" y="349"/>
                    <a:pt x="74" y="349"/>
                  </a:cubicBezTo>
                  <a:lnTo>
                    <a:pt x="0" y="1841"/>
                  </a:lnTo>
                  <a:cubicBezTo>
                    <a:pt x="108" y="1932"/>
                    <a:pt x="249" y="1970"/>
                    <a:pt x="410" y="1970"/>
                  </a:cubicBezTo>
                  <a:cubicBezTo>
                    <a:pt x="1168" y="1970"/>
                    <a:pt x="2350" y="1132"/>
                    <a:pt x="2350" y="1132"/>
                  </a:cubicBezTo>
                  <a:lnTo>
                    <a:pt x="2083" y="718"/>
                  </a:lnTo>
                  <a:cubicBezTo>
                    <a:pt x="1706" y="82"/>
                    <a:pt x="1763" y="0"/>
                    <a:pt x="17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1"/>
            <p:cNvSpPr/>
            <p:nvPr/>
          </p:nvSpPr>
          <p:spPr>
            <a:xfrm>
              <a:off x="1978800" y="2661925"/>
              <a:ext cx="58750" cy="26550"/>
            </a:xfrm>
            <a:custGeom>
              <a:rect b="b" l="l" r="r" t="t"/>
              <a:pathLst>
                <a:path extrusionOk="0" h="1062" w="2350">
                  <a:moveTo>
                    <a:pt x="2206" y="1"/>
                  </a:moveTo>
                  <a:cubicBezTo>
                    <a:pt x="1965" y="162"/>
                    <a:pt x="976" y="801"/>
                    <a:pt x="317" y="801"/>
                  </a:cubicBezTo>
                  <a:cubicBezTo>
                    <a:pt x="204" y="801"/>
                    <a:pt x="101" y="782"/>
                    <a:pt x="12" y="739"/>
                  </a:cubicBezTo>
                  <a:lnTo>
                    <a:pt x="0" y="932"/>
                  </a:lnTo>
                  <a:cubicBezTo>
                    <a:pt x="108" y="1024"/>
                    <a:pt x="251" y="1062"/>
                    <a:pt x="413" y="1062"/>
                  </a:cubicBezTo>
                  <a:cubicBezTo>
                    <a:pt x="1172" y="1062"/>
                    <a:pt x="2350" y="226"/>
                    <a:pt x="2350" y="226"/>
                  </a:cubicBezTo>
                  <a:lnTo>
                    <a:pt x="2206" y="1"/>
                  </a:ln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1"/>
            <p:cNvSpPr/>
            <p:nvPr/>
          </p:nvSpPr>
          <p:spPr>
            <a:xfrm>
              <a:off x="2022450" y="2639175"/>
              <a:ext cx="350" cy="750"/>
            </a:xfrm>
            <a:custGeom>
              <a:rect b="b" l="l" r="r" t="t"/>
              <a:pathLst>
                <a:path extrusionOk="0" h="30" w="14">
                  <a:moveTo>
                    <a:pt x="13" y="0"/>
                  </a:moveTo>
                  <a:lnTo>
                    <a:pt x="13" y="0"/>
                  </a:lnTo>
                  <a:cubicBezTo>
                    <a:pt x="13" y="1"/>
                    <a:pt x="9" y="9"/>
                    <a:pt x="1" y="9"/>
                  </a:cubicBezTo>
                  <a:cubicBezTo>
                    <a:pt x="7" y="11"/>
                    <a:pt x="10" y="16"/>
                    <a:pt x="12" y="21"/>
                  </a:cubicBezTo>
                  <a:lnTo>
                    <a:pt x="12" y="21"/>
                  </a:lnTo>
                  <a:cubicBezTo>
                    <a:pt x="10" y="7"/>
                    <a:pt x="13" y="1"/>
                    <a:pt x="13" y="0"/>
                  </a:cubicBezTo>
                  <a:close/>
                  <a:moveTo>
                    <a:pt x="12" y="21"/>
                  </a:moveTo>
                  <a:cubicBezTo>
                    <a:pt x="12" y="24"/>
                    <a:pt x="13" y="26"/>
                    <a:pt x="13" y="29"/>
                  </a:cubicBezTo>
                  <a:cubicBezTo>
                    <a:pt x="13" y="27"/>
                    <a:pt x="13" y="24"/>
                    <a:pt x="12" y="2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1"/>
            <p:cNvSpPr/>
            <p:nvPr/>
          </p:nvSpPr>
          <p:spPr>
            <a:xfrm>
              <a:off x="2021850" y="2634975"/>
              <a:ext cx="25125" cy="33525"/>
            </a:xfrm>
            <a:custGeom>
              <a:rect b="b" l="l" r="r" t="t"/>
              <a:pathLst>
                <a:path extrusionOk="0" h="1341" w="1005">
                  <a:moveTo>
                    <a:pt x="243" y="0"/>
                  </a:moveTo>
                  <a:cubicBezTo>
                    <a:pt x="209" y="0"/>
                    <a:pt x="175" y="8"/>
                    <a:pt x="144" y="25"/>
                  </a:cubicBezTo>
                  <a:cubicBezTo>
                    <a:pt x="33" y="86"/>
                    <a:pt x="0" y="242"/>
                    <a:pt x="74" y="369"/>
                  </a:cubicBezTo>
                  <a:lnTo>
                    <a:pt x="533" y="1194"/>
                  </a:lnTo>
                  <a:cubicBezTo>
                    <a:pt x="587" y="1288"/>
                    <a:pt x="678" y="1340"/>
                    <a:pt x="765" y="1340"/>
                  </a:cubicBezTo>
                  <a:cubicBezTo>
                    <a:pt x="799" y="1340"/>
                    <a:pt x="832" y="1333"/>
                    <a:pt x="861" y="1317"/>
                  </a:cubicBezTo>
                  <a:cubicBezTo>
                    <a:pt x="976" y="1255"/>
                    <a:pt x="1005" y="1103"/>
                    <a:pt x="935" y="976"/>
                  </a:cubicBezTo>
                  <a:lnTo>
                    <a:pt x="472" y="148"/>
                  </a:lnTo>
                  <a:cubicBezTo>
                    <a:pt x="421" y="56"/>
                    <a:pt x="332" y="0"/>
                    <a:pt x="243" y="0"/>
                  </a:cubicBez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1"/>
            <p:cNvSpPr/>
            <p:nvPr/>
          </p:nvSpPr>
          <p:spPr>
            <a:xfrm>
              <a:off x="2025950" y="2635150"/>
              <a:ext cx="21025" cy="33400"/>
            </a:xfrm>
            <a:custGeom>
              <a:rect b="b" l="l" r="r" t="t"/>
              <a:pathLst>
                <a:path extrusionOk="0" h="1336" w="841">
                  <a:moveTo>
                    <a:pt x="76" y="0"/>
                  </a:moveTo>
                  <a:cubicBezTo>
                    <a:pt x="50" y="0"/>
                    <a:pt x="24" y="5"/>
                    <a:pt x="0" y="14"/>
                  </a:cubicBezTo>
                  <a:cubicBezTo>
                    <a:pt x="66" y="34"/>
                    <a:pt x="136" y="79"/>
                    <a:pt x="177" y="153"/>
                  </a:cubicBezTo>
                  <a:lnTo>
                    <a:pt x="636" y="977"/>
                  </a:lnTo>
                  <a:cubicBezTo>
                    <a:pt x="710" y="1105"/>
                    <a:pt x="677" y="1260"/>
                    <a:pt x="566" y="1322"/>
                  </a:cubicBezTo>
                  <a:cubicBezTo>
                    <a:pt x="558" y="1322"/>
                    <a:pt x="550" y="1326"/>
                    <a:pt x="538" y="1326"/>
                  </a:cubicBezTo>
                  <a:cubicBezTo>
                    <a:pt x="560" y="1332"/>
                    <a:pt x="582" y="1336"/>
                    <a:pt x="603" y="1336"/>
                  </a:cubicBezTo>
                  <a:cubicBezTo>
                    <a:pt x="637" y="1336"/>
                    <a:pt x="670" y="1327"/>
                    <a:pt x="697" y="1310"/>
                  </a:cubicBezTo>
                  <a:cubicBezTo>
                    <a:pt x="812" y="1248"/>
                    <a:pt x="841" y="1096"/>
                    <a:pt x="771" y="969"/>
                  </a:cubicBezTo>
                  <a:lnTo>
                    <a:pt x="308" y="141"/>
                  </a:lnTo>
                  <a:cubicBezTo>
                    <a:pt x="257" y="52"/>
                    <a:pt x="165" y="0"/>
                    <a:pt x="76"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1"/>
            <p:cNvSpPr/>
            <p:nvPr/>
          </p:nvSpPr>
          <p:spPr>
            <a:xfrm>
              <a:off x="1871050" y="2639950"/>
              <a:ext cx="174400" cy="172900"/>
            </a:xfrm>
            <a:custGeom>
              <a:rect b="b" l="l" r="r" t="t"/>
              <a:pathLst>
                <a:path extrusionOk="0" h="6916" w="6976">
                  <a:moveTo>
                    <a:pt x="3363" y="0"/>
                  </a:moveTo>
                  <a:cubicBezTo>
                    <a:pt x="3277" y="0"/>
                    <a:pt x="3169" y="15"/>
                    <a:pt x="3043" y="60"/>
                  </a:cubicBezTo>
                  <a:cubicBezTo>
                    <a:pt x="2703" y="183"/>
                    <a:pt x="1444" y="642"/>
                    <a:pt x="1444" y="642"/>
                  </a:cubicBezTo>
                  <a:cubicBezTo>
                    <a:pt x="1444" y="642"/>
                    <a:pt x="1054" y="769"/>
                    <a:pt x="825" y="1212"/>
                  </a:cubicBezTo>
                  <a:cubicBezTo>
                    <a:pt x="595" y="1659"/>
                    <a:pt x="132" y="2426"/>
                    <a:pt x="132" y="2426"/>
                  </a:cubicBezTo>
                  <a:cubicBezTo>
                    <a:pt x="132" y="2426"/>
                    <a:pt x="0" y="2651"/>
                    <a:pt x="189" y="2889"/>
                  </a:cubicBezTo>
                  <a:cubicBezTo>
                    <a:pt x="378" y="3123"/>
                    <a:pt x="2051" y="4984"/>
                    <a:pt x="2051" y="4984"/>
                  </a:cubicBezTo>
                  <a:cubicBezTo>
                    <a:pt x="2051" y="4984"/>
                    <a:pt x="2354" y="5235"/>
                    <a:pt x="2321" y="5505"/>
                  </a:cubicBezTo>
                  <a:cubicBezTo>
                    <a:pt x="2299" y="5751"/>
                    <a:pt x="2497" y="5764"/>
                    <a:pt x="2539" y="5764"/>
                  </a:cubicBezTo>
                  <a:cubicBezTo>
                    <a:pt x="2544" y="5764"/>
                    <a:pt x="2547" y="5763"/>
                    <a:pt x="2547" y="5763"/>
                  </a:cubicBezTo>
                  <a:cubicBezTo>
                    <a:pt x="2547" y="5763"/>
                    <a:pt x="2557" y="5761"/>
                    <a:pt x="2574" y="5761"/>
                  </a:cubicBezTo>
                  <a:cubicBezTo>
                    <a:pt x="2627" y="5761"/>
                    <a:pt x="2739" y="5783"/>
                    <a:pt x="2752" y="5964"/>
                  </a:cubicBezTo>
                  <a:cubicBezTo>
                    <a:pt x="2765" y="6151"/>
                    <a:pt x="3308" y="6916"/>
                    <a:pt x="3828" y="6916"/>
                  </a:cubicBezTo>
                  <a:cubicBezTo>
                    <a:pt x="3971" y="6916"/>
                    <a:pt x="4112" y="6858"/>
                    <a:pt x="4240" y="6715"/>
                  </a:cubicBezTo>
                  <a:cubicBezTo>
                    <a:pt x="4835" y="6051"/>
                    <a:pt x="6631" y="4205"/>
                    <a:pt x="6631" y="4205"/>
                  </a:cubicBezTo>
                  <a:cubicBezTo>
                    <a:pt x="6631" y="4205"/>
                    <a:pt x="6975" y="3865"/>
                    <a:pt x="6578" y="3484"/>
                  </a:cubicBezTo>
                  <a:cubicBezTo>
                    <a:pt x="6176" y="3098"/>
                    <a:pt x="6098" y="3381"/>
                    <a:pt x="6065" y="2918"/>
                  </a:cubicBezTo>
                  <a:cubicBezTo>
                    <a:pt x="6065" y="2918"/>
                    <a:pt x="6057" y="2672"/>
                    <a:pt x="5881" y="2635"/>
                  </a:cubicBezTo>
                  <a:cubicBezTo>
                    <a:pt x="5700" y="2606"/>
                    <a:pt x="5778" y="2483"/>
                    <a:pt x="5778" y="2483"/>
                  </a:cubicBezTo>
                  <a:cubicBezTo>
                    <a:pt x="5778" y="2483"/>
                    <a:pt x="5889" y="2344"/>
                    <a:pt x="5778" y="2217"/>
                  </a:cubicBezTo>
                  <a:cubicBezTo>
                    <a:pt x="5663" y="2094"/>
                    <a:pt x="5885" y="1843"/>
                    <a:pt x="5434" y="1802"/>
                  </a:cubicBezTo>
                  <a:lnTo>
                    <a:pt x="3597" y="43"/>
                  </a:lnTo>
                  <a:cubicBezTo>
                    <a:pt x="3597" y="43"/>
                    <a:pt x="3513" y="0"/>
                    <a:pt x="33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1"/>
            <p:cNvSpPr/>
            <p:nvPr/>
          </p:nvSpPr>
          <p:spPr>
            <a:xfrm>
              <a:off x="1871675" y="2639900"/>
              <a:ext cx="146500" cy="70025"/>
            </a:xfrm>
            <a:custGeom>
              <a:rect b="b" l="l" r="r" t="t"/>
              <a:pathLst>
                <a:path extrusionOk="0" h="2801" w="5860">
                  <a:moveTo>
                    <a:pt x="3333" y="1"/>
                  </a:moveTo>
                  <a:cubicBezTo>
                    <a:pt x="3247" y="1"/>
                    <a:pt x="3140" y="15"/>
                    <a:pt x="3014" y="62"/>
                  </a:cubicBezTo>
                  <a:cubicBezTo>
                    <a:pt x="2670" y="185"/>
                    <a:pt x="1415" y="644"/>
                    <a:pt x="1415" y="644"/>
                  </a:cubicBezTo>
                  <a:cubicBezTo>
                    <a:pt x="1415" y="644"/>
                    <a:pt x="1025" y="767"/>
                    <a:pt x="796" y="1214"/>
                  </a:cubicBezTo>
                  <a:cubicBezTo>
                    <a:pt x="566" y="1653"/>
                    <a:pt x="103" y="2428"/>
                    <a:pt x="103" y="2428"/>
                  </a:cubicBezTo>
                  <a:cubicBezTo>
                    <a:pt x="103" y="2428"/>
                    <a:pt x="0" y="2600"/>
                    <a:pt x="103" y="2801"/>
                  </a:cubicBezTo>
                  <a:lnTo>
                    <a:pt x="123" y="2760"/>
                  </a:lnTo>
                  <a:cubicBezTo>
                    <a:pt x="123" y="2760"/>
                    <a:pt x="586" y="1993"/>
                    <a:pt x="816" y="1546"/>
                  </a:cubicBezTo>
                  <a:cubicBezTo>
                    <a:pt x="1046" y="1107"/>
                    <a:pt x="1435" y="976"/>
                    <a:pt x="1435" y="976"/>
                  </a:cubicBezTo>
                  <a:cubicBezTo>
                    <a:pt x="1435" y="976"/>
                    <a:pt x="2690" y="517"/>
                    <a:pt x="3034" y="394"/>
                  </a:cubicBezTo>
                  <a:cubicBezTo>
                    <a:pt x="3160" y="349"/>
                    <a:pt x="3268" y="335"/>
                    <a:pt x="3355" y="335"/>
                  </a:cubicBezTo>
                  <a:cubicBezTo>
                    <a:pt x="3504" y="335"/>
                    <a:pt x="3588" y="377"/>
                    <a:pt x="3588" y="377"/>
                  </a:cubicBezTo>
                  <a:lnTo>
                    <a:pt x="5417" y="2145"/>
                  </a:lnTo>
                  <a:cubicBezTo>
                    <a:pt x="5819" y="2178"/>
                    <a:pt x="5696" y="2378"/>
                    <a:pt x="5737" y="2510"/>
                  </a:cubicBezTo>
                  <a:cubicBezTo>
                    <a:pt x="5741" y="2497"/>
                    <a:pt x="5745" y="2493"/>
                    <a:pt x="5745" y="2493"/>
                  </a:cubicBezTo>
                  <a:cubicBezTo>
                    <a:pt x="5745" y="2493"/>
                    <a:pt x="5860" y="2350"/>
                    <a:pt x="5741" y="2227"/>
                  </a:cubicBezTo>
                  <a:cubicBezTo>
                    <a:pt x="5630" y="2100"/>
                    <a:pt x="5856" y="1849"/>
                    <a:pt x="5396" y="1813"/>
                  </a:cubicBezTo>
                  <a:lnTo>
                    <a:pt x="3568" y="45"/>
                  </a:lnTo>
                  <a:cubicBezTo>
                    <a:pt x="3568" y="45"/>
                    <a:pt x="3483" y="1"/>
                    <a:pt x="3333"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1"/>
            <p:cNvSpPr/>
            <p:nvPr/>
          </p:nvSpPr>
          <p:spPr>
            <a:xfrm>
              <a:off x="2013950" y="2705600"/>
              <a:ext cx="26875" cy="34775"/>
            </a:xfrm>
            <a:custGeom>
              <a:rect b="b" l="l" r="r" t="t"/>
              <a:pathLst>
                <a:path extrusionOk="0" h="1391" w="1075">
                  <a:moveTo>
                    <a:pt x="115" y="1"/>
                  </a:moveTo>
                  <a:cubicBezTo>
                    <a:pt x="148" y="103"/>
                    <a:pt x="74" y="193"/>
                    <a:pt x="74" y="193"/>
                  </a:cubicBezTo>
                  <a:cubicBezTo>
                    <a:pt x="74" y="193"/>
                    <a:pt x="1" y="316"/>
                    <a:pt x="177" y="349"/>
                  </a:cubicBezTo>
                  <a:cubicBezTo>
                    <a:pt x="357" y="386"/>
                    <a:pt x="361" y="632"/>
                    <a:pt x="361" y="632"/>
                  </a:cubicBezTo>
                  <a:cubicBezTo>
                    <a:pt x="398" y="1091"/>
                    <a:pt x="476" y="808"/>
                    <a:pt x="874" y="1194"/>
                  </a:cubicBezTo>
                  <a:cubicBezTo>
                    <a:pt x="948" y="1259"/>
                    <a:pt x="993" y="1329"/>
                    <a:pt x="1030" y="1391"/>
                  </a:cubicBezTo>
                  <a:cubicBezTo>
                    <a:pt x="1075" y="1255"/>
                    <a:pt x="1075" y="1063"/>
                    <a:pt x="862" y="858"/>
                  </a:cubicBezTo>
                  <a:cubicBezTo>
                    <a:pt x="460" y="472"/>
                    <a:pt x="382" y="755"/>
                    <a:pt x="349" y="292"/>
                  </a:cubicBezTo>
                  <a:cubicBezTo>
                    <a:pt x="349" y="292"/>
                    <a:pt x="341" y="42"/>
                    <a:pt x="165" y="9"/>
                  </a:cubicBezTo>
                  <a:cubicBezTo>
                    <a:pt x="144" y="9"/>
                    <a:pt x="128" y="5"/>
                    <a:pt x="115"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1"/>
            <p:cNvSpPr/>
            <p:nvPr/>
          </p:nvSpPr>
          <p:spPr>
            <a:xfrm>
              <a:off x="1932550" y="2661525"/>
              <a:ext cx="80600" cy="64075"/>
            </a:xfrm>
            <a:custGeom>
              <a:rect b="b" l="l" r="r" t="t"/>
              <a:pathLst>
                <a:path extrusionOk="0" h="2563" w="3224">
                  <a:moveTo>
                    <a:pt x="128" y="0"/>
                  </a:moveTo>
                  <a:lnTo>
                    <a:pt x="9" y="615"/>
                  </a:lnTo>
                  <a:cubicBezTo>
                    <a:pt x="1" y="693"/>
                    <a:pt x="17" y="779"/>
                    <a:pt x="70" y="849"/>
                  </a:cubicBezTo>
                  <a:lnTo>
                    <a:pt x="1178" y="2448"/>
                  </a:lnTo>
                  <a:cubicBezTo>
                    <a:pt x="1240" y="2530"/>
                    <a:pt x="1317" y="2563"/>
                    <a:pt x="1404" y="2563"/>
                  </a:cubicBezTo>
                  <a:cubicBezTo>
                    <a:pt x="1460" y="2563"/>
                    <a:pt x="1521" y="2549"/>
                    <a:pt x="1584" y="2526"/>
                  </a:cubicBezTo>
                  <a:lnTo>
                    <a:pt x="3064" y="1907"/>
                  </a:lnTo>
                  <a:cubicBezTo>
                    <a:pt x="3138" y="1850"/>
                    <a:pt x="3175" y="1764"/>
                    <a:pt x="3175" y="1677"/>
                  </a:cubicBezTo>
                  <a:lnTo>
                    <a:pt x="3224" y="1259"/>
                  </a:lnTo>
                  <a:lnTo>
                    <a:pt x="128"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1"/>
            <p:cNvSpPr/>
            <p:nvPr/>
          </p:nvSpPr>
          <p:spPr>
            <a:xfrm>
              <a:off x="1936350" y="2716900"/>
              <a:ext cx="15925" cy="14125"/>
            </a:xfrm>
            <a:custGeom>
              <a:rect b="b" l="l" r="r" t="t"/>
              <a:pathLst>
                <a:path extrusionOk="0" h="565" w="637">
                  <a:moveTo>
                    <a:pt x="227" y="1"/>
                  </a:moveTo>
                  <a:cubicBezTo>
                    <a:pt x="176" y="1"/>
                    <a:pt x="129" y="16"/>
                    <a:pt x="95" y="49"/>
                  </a:cubicBezTo>
                  <a:cubicBezTo>
                    <a:pt x="0" y="143"/>
                    <a:pt x="33" y="315"/>
                    <a:pt x="156" y="447"/>
                  </a:cubicBezTo>
                  <a:cubicBezTo>
                    <a:pt x="231" y="524"/>
                    <a:pt x="327" y="565"/>
                    <a:pt x="410" y="565"/>
                  </a:cubicBezTo>
                  <a:cubicBezTo>
                    <a:pt x="464" y="565"/>
                    <a:pt x="512" y="548"/>
                    <a:pt x="546" y="512"/>
                  </a:cubicBezTo>
                  <a:cubicBezTo>
                    <a:pt x="636" y="426"/>
                    <a:pt x="607" y="246"/>
                    <a:pt x="484" y="119"/>
                  </a:cubicBezTo>
                  <a:cubicBezTo>
                    <a:pt x="408" y="42"/>
                    <a:pt x="311" y="1"/>
                    <a:pt x="227"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1"/>
            <p:cNvSpPr/>
            <p:nvPr/>
          </p:nvSpPr>
          <p:spPr>
            <a:xfrm>
              <a:off x="1920775" y="2690225"/>
              <a:ext cx="13350" cy="11750"/>
            </a:xfrm>
            <a:custGeom>
              <a:rect b="b" l="l" r="r" t="t"/>
              <a:pathLst>
                <a:path extrusionOk="0" h="470" w="534">
                  <a:moveTo>
                    <a:pt x="187" y="0"/>
                  </a:moveTo>
                  <a:cubicBezTo>
                    <a:pt x="144" y="0"/>
                    <a:pt x="106" y="13"/>
                    <a:pt x="78" y="42"/>
                  </a:cubicBezTo>
                  <a:cubicBezTo>
                    <a:pt x="0" y="119"/>
                    <a:pt x="25" y="263"/>
                    <a:pt x="127" y="370"/>
                  </a:cubicBezTo>
                  <a:cubicBezTo>
                    <a:pt x="190" y="435"/>
                    <a:pt x="270" y="469"/>
                    <a:pt x="340" y="469"/>
                  </a:cubicBezTo>
                  <a:cubicBezTo>
                    <a:pt x="385" y="469"/>
                    <a:pt x="425" y="456"/>
                    <a:pt x="455" y="427"/>
                  </a:cubicBezTo>
                  <a:cubicBezTo>
                    <a:pt x="533" y="349"/>
                    <a:pt x="509" y="206"/>
                    <a:pt x="406" y="99"/>
                  </a:cubicBezTo>
                  <a:cubicBezTo>
                    <a:pt x="338" y="35"/>
                    <a:pt x="256" y="0"/>
                    <a:pt x="187"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1"/>
            <p:cNvSpPr/>
            <p:nvPr/>
          </p:nvSpPr>
          <p:spPr>
            <a:xfrm>
              <a:off x="1937575" y="2716850"/>
              <a:ext cx="14575" cy="11950"/>
            </a:xfrm>
            <a:custGeom>
              <a:rect b="b" l="l" r="r" t="t"/>
              <a:pathLst>
                <a:path extrusionOk="0" h="478" w="583">
                  <a:moveTo>
                    <a:pt x="189" y="0"/>
                  </a:moveTo>
                  <a:cubicBezTo>
                    <a:pt x="136" y="0"/>
                    <a:pt x="87" y="17"/>
                    <a:pt x="50" y="51"/>
                  </a:cubicBezTo>
                  <a:cubicBezTo>
                    <a:pt x="21" y="84"/>
                    <a:pt x="5" y="121"/>
                    <a:pt x="1" y="162"/>
                  </a:cubicBezTo>
                  <a:cubicBezTo>
                    <a:pt x="5" y="145"/>
                    <a:pt x="13" y="133"/>
                    <a:pt x="25" y="125"/>
                  </a:cubicBezTo>
                  <a:cubicBezTo>
                    <a:pt x="59" y="88"/>
                    <a:pt x="107" y="70"/>
                    <a:pt x="160" y="70"/>
                  </a:cubicBezTo>
                  <a:cubicBezTo>
                    <a:pt x="244" y="70"/>
                    <a:pt x="340" y="113"/>
                    <a:pt x="415" y="190"/>
                  </a:cubicBezTo>
                  <a:cubicBezTo>
                    <a:pt x="501" y="276"/>
                    <a:pt x="542" y="387"/>
                    <a:pt x="526" y="477"/>
                  </a:cubicBezTo>
                  <a:cubicBezTo>
                    <a:pt x="583" y="379"/>
                    <a:pt x="554" y="231"/>
                    <a:pt x="439" y="121"/>
                  </a:cubicBezTo>
                  <a:cubicBezTo>
                    <a:pt x="365" y="41"/>
                    <a:pt x="272" y="0"/>
                    <a:pt x="189"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1"/>
            <p:cNvSpPr/>
            <p:nvPr/>
          </p:nvSpPr>
          <p:spPr>
            <a:xfrm>
              <a:off x="1921475" y="2690125"/>
              <a:ext cx="12325" cy="10075"/>
            </a:xfrm>
            <a:custGeom>
              <a:rect b="b" l="l" r="r" t="t"/>
              <a:pathLst>
                <a:path extrusionOk="0" h="403" w="493">
                  <a:moveTo>
                    <a:pt x="158" y="0"/>
                  </a:moveTo>
                  <a:cubicBezTo>
                    <a:pt x="113" y="0"/>
                    <a:pt x="72" y="15"/>
                    <a:pt x="42" y="46"/>
                  </a:cubicBezTo>
                  <a:cubicBezTo>
                    <a:pt x="17" y="70"/>
                    <a:pt x="5" y="107"/>
                    <a:pt x="1" y="144"/>
                  </a:cubicBezTo>
                  <a:cubicBezTo>
                    <a:pt x="9" y="132"/>
                    <a:pt x="13" y="128"/>
                    <a:pt x="21" y="115"/>
                  </a:cubicBezTo>
                  <a:cubicBezTo>
                    <a:pt x="52" y="87"/>
                    <a:pt x="92" y="73"/>
                    <a:pt x="137" y="73"/>
                  </a:cubicBezTo>
                  <a:cubicBezTo>
                    <a:pt x="207" y="73"/>
                    <a:pt x="287" y="107"/>
                    <a:pt x="349" y="173"/>
                  </a:cubicBezTo>
                  <a:cubicBezTo>
                    <a:pt x="423" y="246"/>
                    <a:pt x="452" y="333"/>
                    <a:pt x="444" y="402"/>
                  </a:cubicBezTo>
                  <a:cubicBezTo>
                    <a:pt x="493" y="320"/>
                    <a:pt x="464" y="193"/>
                    <a:pt x="370" y="103"/>
                  </a:cubicBezTo>
                  <a:cubicBezTo>
                    <a:pt x="305" y="36"/>
                    <a:pt x="227" y="0"/>
                    <a:pt x="158"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1"/>
            <p:cNvSpPr/>
            <p:nvPr/>
          </p:nvSpPr>
          <p:spPr>
            <a:xfrm>
              <a:off x="1934500" y="2644200"/>
              <a:ext cx="79275" cy="67150"/>
            </a:xfrm>
            <a:custGeom>
              <a:rect b="b" l="l" r="r" t="t"/>
              <a:pathLst>
                <a:path extrusionOk="0" h="2686" w="3171">
                  <a:moveTo>
                    <a:pt x="1656" y="1"/>
                  </a:moveTo>
                  <a:cubicBezTo>
                    <a:pt x="1610" y="1"/>
                    <a:pt x="1561" y="13"/>
                    <a:pt x="1510" y="37"/>
                  </a:cubicBezTo>
                  <a:lnTo>
                    <a:pt x="116" y="591"/>
                  </a:lnTo>
                  <a:cubicBezTo>
                    <a:pt x="13" y="669"/>
                    <a:pt x="1" y="825"/>
                    <a:pt x="91" y="948"/>
                  </a:cubicBezTo>
                  <a:lnTo>
                    <a:pt x="1305" y="2580"/>
                  </a:lnTo>
                  <a:cubicBezTo>
                    <a:pt x="1363" y="2656"/>
                    <a:pt x="1436" y="2685"/>
                    <a:pt x="1515" y="2685"/>
                  </a:cubicBezTo>
                  <a:cubicBezTo>
                    <a:pt x="1562" y="2685"/>
                    <a:pt x="1612" y="2675"/>
                    <a:pt x="1661" y="2658"/>
                  </a:cubicBezTo>
                  <a:lnTo>
                    <a:pt x="3056" y="2104"/>
                  </a:lnTo>
                  <a:cubicBezTo>
                    <a:pt x="3158" y="2026"/>
                    <a:pt x="3170" y="1866"/>
                    <a:pt x="3080" y="1743"/>
                  </a:cubicBezTo>
                  <a:lnTo>
                    <a:pt x="1866" y="115"/>
                  </a:lnTo>
                  <a:cubicBezTo>
                    <a:pt x="1807" y="37"/>
                    <a:pt x="1736" y="1"/>
                    <a:pt x="1656" y="1"/>
                  </a:cubicBezTo>
                  <a:close/>
                </a:path>
              </a:pathLst>
            </a:cu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1"/>
            <p:cNvSpPr/>
            <p:nvPr/>
          </p:nvSpPr>
          <p:spPr>
            <a:xfrm>
              <a:off x="1941875" y="2707000"/>
              <a:ext cx="19925" cy="19675"/>
            </a:xfrm>
            <a:custGeom>
              <a:rect b="b" l="l" r="r" t="t"/>
              <a:pathLst>
                <a:path extrusionOk="0" h="787" w="797">
                  <a:moveTo>
                    <a:pt x="621" y="1"/>
                  </a:moveTo>
                  <a:cubicBezTo>
                    <a:pt x="581" y="1"/>
                    <a:pt x="542" y="16"/>
                    <a:pt x="513" y="47"/>
                  </a:cubicBezTo>
                  <a:lnTo>
                    <a:pt x="58" y="523"/>
                  </a:lnTo>
                  <a:cubicBezTo>
                    <a:pt x="1" y="584"/>
                    <a:pt x="5" y="683"/>
                    <a:pt x="67" y="740"/>
                  </a:cubicBezTo>
                  <a:cubicBezTo>
                    <a:pt x="97" y="771"/>
                    <a:pt x="137" y="786"/>
                    <a:pt x="177" y="786"/>
                  </a:cubicBezTo>
                  <a:cubicBezTo>
                    <a:pt x="216" y="786"/>
                    <a:pt x="255" y="771"/>
                    <a:pt x="284" y="740"/>
                  </a:cubicBezTo>
                  <a:lnTo>
                    <a:pt x="739" y="260"/>
                  </a:lnTo>
                  <a:cubicBezTo>
                    <a:pt x="796" y="199"/>
                    <a:pt x="792" y="105"/>
                    <a:pt x="731" y="47"/>
                  </a:cubicBezTo>
                  <a:cubicBezTo>
                    <a:pt x="700" y="16"/>
                    <a:pt x="660" y="1"/>
                    <a:pt x="621" y="1"/>
                  </a:cubicBezTo>
                  <a:close/>
                </a:path>
              </a:pathLst>
            </a:cu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1"/>
            <p:cNvSpPr/>
            <p:nvPr/>
          </p:nvSpPr>
          <p:spPr>
            <a:xfrm>
              <a:off x="1941875" y="2707000"/>
              <a:ext cx="19100" cy="18725"/>
            </a:xfrm>
            <a:custGeom>
              <a:rect b="b" l="l" r="r" t="t"/>
              <a:pathLst>
                <a:path extrusionOk="0" h="749" w="764">
                  <a:moveTo>
                    <a:pt x="621" y="1"/>
                  </a:moveTo>
                  <a:cubicBezTo>
                    <a:pt x="581" y="1"/>
                    <a:pt x="542" y="16"/>
                    <a:pt x="513" y="47"/>
                  </a:cubicBezTo>
                  <a:lnTo>
                    <a:pt x="58" y="523"/>
                  </a:lnTo>
                  <a:cubicBezTo>
                    <a:pt x="1" y="580"/>
                    <a:pt x="5" y="679"/>
                    <a:pt x="67" y="740"/>
                  </a:cubicBezTo>
                  <a:cubicBezTo>
                    <a:pt x="75" y="744"/>
                    <a:pt x="79" y="744"/>
                    <a:pt x="83" y="748"/>
                  </a:cubicBezTo>
                  <a:cubicBezTo>
                    <a:pt x="58" y="691"/>
                    <a:pt x="67" y="629"/>
                    <a:pt x="108" y="584"/>
                  </a:cubicBezTo>
                  <a:lnTo>
                    <a:pt x="567" y="109"/>
                  </a:lnTo>
                  <a:cubicBezTo>
                    <a:pt x="593" y="80"/>
                    <a:pt x="631" y="65"/>
                    <a:pt x="669" y="65"/>
                  </a:cubicBezTo>
                  <a:cubicBezTo>
                    <a:pt x="702" y="65"/>
                    <a:pt x="735" y="76"/>
                    <a:pt x="764" y="96"/>
                  </a:cubicBezTo>
                  <a:cubicBezTo>
                    <a:pt x="755" y="76"/>
                    <a:pt x="743" y="64"/>
                    <a:pt x="731" y="47"/>
                  </a:cubicBezTo>
                  <a:cubicBezTo>
                    <a:pt x="700" y="16"/>
                    <a:pt x="660" y="1"/>
                    <a:pt x="621"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1"/>
            <p:cNvSpPr/>
            <p:nvPr/>
          </p:nvSpPr>
          <p:spPr>
            <a:xfrm>
              <a:off x="1947425" y="2652125"/>
              <a:ext cx="38675" cy="27775"/>
            </a:xfrm>
            <a:custGeom>
              <a:rect b="b" l="l" r="r" t="t"/>
              <a:pathLst>
                <a:path extrusionOk="0" h="1111" w="1547">
                  <a:moveTo>
                    <a:pt x="1070" y="0"/>
                  </a:moveTo>
                  <a:cubicBezTo>
                    <a:pt x="1036" y="0"/>
                    <a:pt x="996" y="11"/>
                    <a:pt x="948" y="32"/>
                  </a:cubicBezTo>
                  <a:lnTo>
                    <a:pt x="99" y="380"/>
                  </a:lnTo>
                  <a:cubicBezTo>
                    <a:pt x="21" y="438"/>
                    <a:pt x="0" y="536"/>
                    <a:pt x="50" y="602"/>
                  </a:cubicBezTo>
                  <a:lnTo>
                    <a:pt x="378" y="1053"/>
                  </a:lnTo>
                  <a:cubicBezTo>
                    <a:pt x="405" y="1090"/>
                    <a:pt x="450" y="1110"/>
                    <a:pt x="497" y="1110"/>
                  </a:cubicBezTo>
                  <a:cubicBezTo>
                    <a:pt x="532" y="1110"/>
                    <a:pt x="569" y="1098"/>
                    <a:pt x="599" y="1073"/>
                  </a:cubicBezTo>
                  <a:lnTo>
                    <a:pt x="1448" y="725"/>
                  </a:lnTo>
                  <a:cubicBezTo>
                    <a:pt x="1526" y="668"/>
                    <a:pt x="1546" y="569"/>
                    <a:pt x="1497" y="503"/>
                  </a:cubicBezTo>
                  <a:lnTo>
                    <a:pt x="1169" y="52"/>
                  </a:lnTo>
                  <a:cubicBezTo>
                    <a:pt x="1142" y="17"/>
                    <a:pt x="1110" y="0"/>
                    <a:pt x="1070" y="0"/>
                  </a:cubicBezTo>
                  <a:close/>
                </a:path>
              </a:pathLst>
            </a:custGeom>
            <a:solidFill>
              <a:srgbClr val="0A00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1"/>
            <p:cNvSpPr/>
            <p:nvPr/>
          </p:nvSpPr>
          <p:spPr>
            <a:xfrm>
              <a:off x="1932750" y="2751775"/>
              <a:ext cx="77950" cy="66400"/>
            </a:xfrm>
            <a:custGeom>
              <a:rect b="b" l="l" r="r" t="t"/>
              <a:pathLst>
                <a:path extrusionOk="0" h="2656" w="3118">
                  <a:moveTo>
                    <a:pt x="1446" y="1"/>
                  </a:moveTo>
                  <a:cubicBezTo>
                    <a:pt x="1054" y="1"/>
                    <a:pt x="576" y="203"/>
                    <a:pt x="1" y="794"/>
                  </a:cubicBezTo>
                  <a:lnTo>
                    <a:pt x="2187" y="2619"/>
                  </a:lnTo>
                  <a:cubicBezTo>
                    <a:pt x="2187" y="2619"/>
                    <a:pt x="2265" y="2656"/>
                    <a:pt x="2360" y="2656"/>
                  </a:cubicBezTo>
                  <a:cubicBezTo>
                    <a:pt x="2432" y="2656"/>
                    <a:pt x="2514" y="2634"/>
                    <a:pt x="2576" y="2558"/>
                  </a:cubicBezTo>
                  <a:cubicBezTo>
                    <a:pt x="2720" y="2373"/>
                    <a:pt x="3015" y="1368"/>
                    <a:pt x="3015" y="1368"/>
                  </a:cubicBezTo>
                  <a:cubicBezTo>
                    <a:pt x="3015" y="1368"/>
                    <a:pt x="3117" y="1213"/>
                    <a:pt x="2777" y="856"/>
                  </a:cubicBezTo>
                  <a:cubicBezTo>
                    <a:pt x="2557" y="626"/>
                    <a:pt x="2135" y="1"/>
                    <a:pt x="14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1"/>
            <p:cNvSpPr/>
            <p:nvPr/>
          </p:nvSpPr>
          <p:spPr>
            <a:xfrm>
              <a:off x="1969450" y="2752350"/>
              <a:ext cx="31400" cy="26175"/>
            </a:xfrm>
            <a:custGeom>
              <a:rect b="b" l="l" r="r" t="t"/>
              <a:pathLst>
                <a:path extrusionOk="0" h="1047" w="1256">
                  <a:moveTo>
                    <a:pt x="214" y="0"/>
                  </a:moveTo>
                  <a:cubicBezTo>
                    <a:pt x="185" y="25"/>
                    <a:pt x="149" y="58"/>
                    <a:pt x="124" y="95"/>
                  </a:cubicBezTo>
                  <a:cubicBezTo>
                    <a:pt x="1" y="263"/>
                    <a:pt x="26" y="488"/>
                    <a:pt x="181" y="599"/>
                  </a:cubicBezTo>
                  <a:lnTo>
                    <a:pt x="702" y="985"/>
                  </a:lnTo>
                  <a:cubicBezTo>
                    <a:pt x="759" y="1027"/>
                    <a:pt x="826" y="1047"/>
                    <a:pt x="893" y="1047"/>
                  </a:cubicBezTo>
                  <a:cubicBezTo>
                    <a:pt x="1009" y="1047"/>
                    <a:pt x="1126" y="987"/>
                    <a:pt x="1198" y="878"/>
                  </a:cubicBezTo>
                  <a:cubicBezTo>
                    <a:pt x="1227" y="845"/>
                    <a:pt x="1239" y="804"/>
                    <a:pt x="1256" y="771"/>
                  </a:cubicBezTo>
                  <a:cubicBezTo>
                    <a:pt x="1055" y="546"/>
                    <a:pt x="723" y="107"/>
                    <a:pt x="214" y="0"/>
                  </a:cubicBez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1"/>
            <p:cNvSpPr/>
            <p:nvPr/>
          </p:nvSpPr>
          <p:spPr>
            <a:xfrm>
              <a:off x="1932975" y="2751775"/>
              <a:ext cx="77725" cy="41000"/>
            </a:xfrm>
            <a:custGeom>
              <a:rect b="b" l="l" r="r" t="t"/>
              <a:pathLst>
                <a:path extrusionOk="0" h="1640" w="3109">
                  <a:moveTo>
                    <a:pt x="1443" y="1"/>
                  </a:moveTo>
                  <a:cubicBezTo>
                    <a:pt x="1051" y="1"/>
                    <a:pt x="574" y="203"/>
                    <a:pt x="0" y="794"/>
                  </a:cubicBezTo>
                  <a:cubicBezTo>
                    <a:pt x="466" y="372"/>
                    <a:pt x="872" y="221"/>
                    <a:pt x="1219" y="221"/>
                  </a:cubicBezTo>
                  <a:cubicBezTo>
                    <a:pt x="1953" y="221"/>
                    <a:pt x="2427" y="896"/>
                    <a:pt x="2649" y="1126"/>
                  </a:cubicBezTo>
                  <a:cubicBezTo>
                    <a:pt x="2971" y="1468"/>
                    <a:pt x="2891" y="1625"/>
                    <a:pt x="2883" y="1638"/>
                  </a:cubicBezTo>
                  <a:lnTo>
                    <a:pt x="2883" y="1638"/>
                  </a:lnTo>
                  <a:cubicBezTo>
                    <a:pt x="3035" y="1389"/>
                    <a:pt x="3014" y="1368"/>
                    <a:pt x="3014" y="1368"/>
                  </a:cubicBezTo>
                  <a:cubicBezTo>
                    <a:pt x="3014" y="1368"/>
                    <a:pt x="3108" y="1213"/>
                    <a:pt x="2772" y="856"/>
                  </a:cubicBezTo>
                  <a:cubicBezTo>
                    <a:pt x="2555" y="626"/>
                    <a:pt x="2132" y="1"/>
                    <a:pt x="1443" y="1"/>
                  </a:cubicBezTo>
                  <a:close/>
                  <a:moveTo>
                    <a:pt x="2883" y="1638"/>
                  </a:moveTo>
                  <a:lnTo>
                    <a:pt x="2883" y="1638"/>
                  </a:lnTo>
                  <a:cubicBezTo>
                    <a:pt x="2883" y="1638"/>
                    <a:pt x="2883" y="1639"/>
                    <a:pt x="2883" y="1639"/>
                  </a:cubicBezTo>
                  <a:cubicBezTo>
                    <a:pt x="2883" y="1639"/>
                    <a:pt x="2883" y="1639"/>
                    <a:pt x="2883" y="1638"/>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1"/>
            <p:cNvSpPr/>
            <p:nvPr/>
          </p:nvSpPr>
          <p:spPr>
            <a:xfrm>
              <a:off x="1992150" y="2773550"/>
              <a:ext cx="70100" cy="62675"/>
            </a:xfrm>
            <a:custGeom>
              <a:rect b="b" l="l" r="r" t="t"/>
              <a:pathLst>
                <a:path extrusionOk="0" h="2507" w="2804">
                  <a:moveTo>
                    <a:pt x="2497" y="0"/>
                  </a:moveTo>
                  <a:cubicBezTo>
                    <a:pt x="2389" y="0"/>
                    <a:pt x="2267" y="71"/>
                    <a:pt x="2156" y="301"/>
                  </a:cubicBezTo>
                  <a:cubicBezTo>
                    <a:pt x="1869" y="895"/>
                    <a:pt x="1783" y="1030"/>
                    <a:pt x="1783" y="1030"/>
                  </a:cubicBezTo>
                  <a:cubicBezTo>
                    <a:pt x="1406" y="620"/>
                    <a:pt x="1049" y="497"/>
                    <a:pt x="832" y="403"/>
                  </a:cubicBezTo>
                  <a:cubicBezTo>
                    <a:pt x="763" y="376"/>
                    <a:pt x="711" y="366"/>
                    <a:pt x="673" y="366"/>
                  </a:cubicBezTo>
                  <a:cubicBezTo>
                    <a:pt x="587" y="366"/>
                    <a:pt x="569" y="415"/>
                    <a:pt x="569" y="415"/>
                  </a:cubicBezTo>
                  <a:cubicBezTo>
                    <a:pt x="569" y="415"/>
                    <a:pt x="11" y="1305"/>
                    <a:pt x="3" y="1568"/>
                  </a:cubicBezTo>
                  <a:cubicBezTo>
                    <a:pt x="1" y="1736"/>
                    <a:pt x="92" y="1766"/>
                    <a:pt x="158" y="1766"/>
                  </a:cubicBezTo>
                  <a:cubicBezTo>
                    <a:pt x="195" y="1766"/>
                    <a:pt x="225" y="1756"/>
                    <a:pt x="225" y="1756"/>
                  </a:cubicBezTo>
                  <a:cubicBezTo>
                    <a:pt x="253" y="1754"/>
                    <a:pt x="281" y="1752"/>
                    <a:pt x="310" y="1752"/>
                  </a:cubicBezTo>
                  <a:cubicBezTo>
                    <a:pt x="793" y="1752"/>
                    <a:pt x="1291" y="2125"/>
                    <a:pt x="1291" y="2125"/>
                  </a:cubicBezTo>
                  <a:cubicBezTo>
                    <a:pt x="1707" y="2436"/>
                    <a:pt x="1993" y="2507"/>
                    <a:pt x="2168" y="2507"/>
                  </a:cubicBezTo>
                  <a:cubicBezTo>
                    <a:pt x="2314" y="2507"/>
                    <a:pt x="2382" y="2457"/>
                    <a:pt x="2382" y="2457"/>
                  </a:cubicBezTo>
                  <a:lnTo>
                    <a:pt x="2804" y="178"/>
                  </a:lnTo>
                  <a:cubicBezTo>
                    <a:pt x="2804" y="178"/>
                    <a:pt x="2668" y="0"/>
                    <a:pt x="2497" y="0"/>
                  </a:cubicBez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1"/>
            <p:cNvSpPr/>
            <p:nvPr/>
          </p:nvSpPr>
          <p:spPr>
            <a:xfrm>
              <a:off x="1992150" y="2773550"/>
              <a:ext cx="70100" cy="62675"/>
            </a:xfrm>
            <a:custGeom>
              <a:rect b="b" l="l" r="r" t="t"/>
              <a:pathLst>
                <a:path extrusionOk="0" h="2507" w="2804">
                  <a:moveTo>
                    <a:pt x="2497" y="0"/>
                  </a:moveTo>
                  <a:cubicBezTo>
                    <a:pt x="2389" y="0"/>
                    <a:pt x="2267" y="71"/>
                    <a:pt x="2156" y="301"/>
                  </a:cubicBezTo>
                  <a:cubicBezTo>
                    <a:pt x="1869" y="895"/>
                    <a:pt x="1783" y="1030"/>
                    <a:pt x="1783" y="1030"/>
                  </a:cubicBezTo>
                  <a:cubicBezTo>
                    <a:pt x="1406" y="620"/>
                    <a:pt x="1049" y="497"/>
                    <a:pt x="832" y="403"/>
                  </a:cubicBezTo>
                  <a:cubicBezTo>
                    <a:pt x="763" y="376"/>
                    <a:pt x="711" y="366"/>
                    <a:pt x="673" y="366"/>
                  </a:cubicBezTo>
                  <a:cubicBezTo>
                    <a:pt x="587" y="366"/>
                    <a:pt x="569" y="415"/>
                    <a:pt x="569" y="415"/>
                  </a:cubicBezTo>
                  <a:cubicBezTo>
                    <a:pt x="569" y="415"/>
                    <a:pt x="11" y="1305"/>
                    <a:pt x="3" y="1568"/>
                  </a:cubicBezTo>
                  <a:cubicBezTo>
                    <a:pt x="1" y="1736"/>
                    <a:pt x="92" y="1766"/>
                    <a:pt x="158" y="1766"/>
                  </a:cubicBezTo>
                  <a:cubicBezTo>
                    <a:pt x="195" y="1766"/>
                    <a:pt x="225" y="1756"/>
                    <a:pt x="225" y="1756"/>
                  </a:cubicBezTo>
                  <a:cubicBezTo>
                    <a:pt x="253" y="1754"/>
                    <a:pt x="281" y="1752"/>
                    <a:pt x="310" y="1752"/>
                  </a:cubicBezTo>
                  <a:cubicBezTo>
                    <a:pt x="793" y="1752"/>
                    <a:pt x="1291" y="2125"/>
                    <a:pt x="1291" y="2125"/>
                  </a:cubicBezTo>
                  <a:cubicBezTo>
                    <a:pt x="1707" y="2436"/>
                    <a:pt x="1993" y="2507"/>
                    <a:pt x="2168" y="2507"/>
                  </a:cubicBezTo>
                  <a:cubicBezTo>
                    <a:pt x="2314" y="2507"/>
                    <a:pt x="2382" y="2457"/>
                    <a:pt x="2382" y="2457"/>
                  </a:cubicBezTo>
                  <a:lnTo>
                    <a:pt x="2804" y="178"/>
                  </a:lnTo>
                  <a:cubicBezTo>
                    <a:pt x="2804" y="178"/>
                    <a:pt x="2668" y="0"/>
                    <a:pt x="2497" y="0"/>
                  </a:cubicBez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1"/>
            <p:cNvSpPr/>
            <p:nvPr/>
          </p:nvSpPr>
          <p:spPr>
            <a:xfrm>
              <a:off x="2046450" y="2773550"/>
              <a:ext cx="15800" cy="62475"/>
            </a:xfrm>
            <a:custGeom>
              <a:rect b="b" l="l" r="r" t="t"/>
              <a:pathLst>
                <a:path extrusionOk="0" h="2499" w="632">
                  <a:moveTo>
                    <a:pt x="323" y="0"/>
                  </a:moveTo>
                  <a:cubicBezTo>
                    <a:pt x="221" y="0"/>
                    <a:pt x="106" y="63"/>
                    <a:pt x="0" y="264"/>
                  </a:cubicBezTo>
                  <a:cubicBezTo>
                    <a:pt x="63" y="210"/>
                    <a:pt x="124" y="190"/>
                    <a:pt x="182" y="190"/>
                  </a:cubicBezTo>
                  <a:cubicBezTo>
                    <a:pt x="353" y="190"/>
                    <a:pt x="488" y="366"/>
                    <a:pt x="488" y="366"/>
                  </a:cubicBezTo>
                  <a:lnTo>
                    <a:pt x="99" y="2498"/>
                  </a:lnTo>
                  <a:cubicBezTo>
                    <a:pt x="177" y="2486"/>
                    <a:pt x="210" y="2457"/>
                    <a:pt x="210" y="2457"/>
                  </a:cubicBezTo>
                  <a:lnTo>
                    <a:pt x="632" y="178"/>
                  </a:lnTo>
                  <a:cubicBezTo>
                    <a:pt x="632" y="178"/>
                    <a:pt x="495" y="0"/>
                    <a:pt x="323"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1"/>
            <p:cNvSpPr/>
            <p:nvPr/>
          </p:nvSpPr>
          <p:spPr>
            <a:xfrm>
              <a:off x="2004000" y="2782800"/>
              <a:ext cx="32125" cy="21350"/>
            </a:xfrm>
            <a:custGeom>
              <a:rect b="b" l="l" r="r" t="t"/>
              <a:pathLst>
                <a:path extrusionOk="0" h="854" w="1285">
                  <a:moveTo>
                    <a:pt x="199" y="0"/>
                  </a:moveTo>
                  <a:cubicBezTo>
                    <a:pt x="113" y="0"/>
                    <a:pt x="95" y="49"/>
                    <a:pt x="95" y="49"/>
                  </a:cubicBezTo>
                  <a:cubicBezTo>
                    <a:pt x="95" y="49"/>
                    <a:pt x="58" y="107"/>
                    <a:pt x="1" y="197"/>
                  </a:cubicBezTo>
                  <a:cubicBezTo>
                    <a:pt x="14" y="191"/>
                    <a:pt x="32" y="187"/>
                    <a:pt x="54" y="187"/>
                  </a:cubicBezTo>
                  <a:cubicBezTo>
                    <a:pt x="92" y="187"/>
                    <a:pt x="144" y="199"/>
                    <a:pt x="214" y="230"/>
                  </a:cubicBezTo>
                  <a:cubicBezTo>
                    <a:pt x="440" y="320"/>
                    <a:pt x="792" y="447"/>
                    <a:pt x="1165" y="853"/>
                  </a:cubicBezTo>
                  <a:cubicBezTo>
                    <a:pt x="1165" y="853"/>
                    <a:pt x="1198" y="804"/>
                    <a:pt x="1284" y="640"/>
                  </a:cubicBezTo>
                  <a:cubicBezTo>
                    <a:pt x="915" y="246"/>
                    <a:pt x="571" y="131"/>
                    <a:pt x="358" y="37"/>
                  </a:cubicBezTo>
                  <a:cubicBezTo>
                    <a:pt x="289" y="10"/>
                    <a:pt x="237" y="0"/>
                    <a:pt x="199"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1"/>
            <p:cNvSpPr/>
            <p:nvPr/>
          </p:nvSpPr>
          <p:spPr>
            <a:xfrm>
              <a:off x="2043775" y="2776600"/>
              <a:ext cx="22475" cy="58450"/>
            </a:xfrm>
            <a:custGeom>
              <a:rect b="b" l="l" r="r" t="t"/>
              <a:pathLst>
                <a:path extrusionOk="0" h="2338" w="899">
                  <a:moveTo>
                    <a:pt x="611" y="0"/>
                  </a:moveTo>
                  <a:cubicBezTo>
                    <a:pt x="455" y="0"/>
                    <a:pt x="294" y="210"/>
                    <a:pt x="251" y="482"/>
                  </a:cubicBezTo>
                  <a:lnTo>
                    <a:pt x="46" y="1761"/>
                  </a:lnTo>
                  <a:cubicBezTo>
                    <a:pt x="1" y="2057"/>
                    <a:pt x="99" y="2311"/>
                    <a:pt x="263" y="2335"/>
                  </a:cubicBezTo>
                  <a:cubicBezTo>
                    <a:pt x="273" y="2337"/>
                    <a:pt x="283" y="2338"/>
                    <a:pt x="293" y="2338"/>
                  </a:cubicBezTo>
                  <a:cubicBezTo>
                    <a:pt x="447" y="2338"/>
                    <a:pt x="602" y="2129"/>
                    <a:pt x="645" y="1856"/>
                  </a:cubicBezTo>
                  <a:lnTo>
                    <a:pt x="850" y="580"/>
                  </a:lnTo>
                  <a:cubicBezTo>
                    <a:pt x="899" y="285"/>
                    <a:pt x="800" y="31"/>
                    <a:pt x="636" y="2"/>
                  </a:cubicBezTo>
                  <a:cubicBezTo>
                    <a:pt x="628" y="1"/>
                    <a:pt x="619" y="0"/>
                    <a:pt x="611" y="0"/>
                  </a:cubicBezTo>
                  <a:close/>
                </a:path>
              </a:pathLst>
            </a:cu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1"/>
            <p:cNvSpPr/>
            <p:nvPr/>
          </p:nvSpPr>
          <p:spPr>
            <a:xfrm>
              <a:off x="2044000" y="2776775"/>
              <a:ext cx="20525" cy="57500"/>
            </a:xfrm>
            <a:custGeom>
              <a:rect b="b" l="l" r="r" t="t"/>
              <a:pathLst>
                <a:path extrusionOk="0" h="2300" w="821">
                  <a:moveTo>
                    <a:pt x="594" y="0"/>
                  </a:moveTo>
                  <a:cubicBezTo>
                    <a:pt x="440" y="0"/>
                    <a:pt x="284" y="208"/>
                    <a:pt x="242" y="479"/>
                  </a:cubicBezTo>
                  <a:lnTo>
                    <a:pt x="37" y="1754"/>
                  </a:lnTo>
                  <a:cubicBezTo>
                    <a:pt x="0" y="2000"/>
                    <a:pt x="62" y="2218"/>
                    <a:pt x="180" y="2300"/>
                  </a:cubicBezTo>
                  <a:cubicBezTo>
                    <a:pt x="144" y="2197"/>
                    <a:pt x="135" y="2070"/>
                    <a:pt x="156" y="1931"/>
                  </a:cubicBezTo>
                  <a:lnTo>
                    <a:pt x="361" y="647"/>
                  </a:lnTo>
                  <a:cubicBezTo>
                    <a:pt x="404" y="375"/>
                    <a:pt x="564" y="170"/>
                    <a:pt x="720" y="170"/>
                  </a:cubicBezTo>
                  <a:cubicBezTo>
                    <a:pt x="729" y="170"/>
                    <a:pt x="738" y="170"/>
                    <a:pt x="746" y="172"/>
                  </a:cubicBezTo>
                  <a:cubicBezTo>
                    <a:pt x="771" y="176"/>
                    <a:pt x="796" y="188"/>
                    <a:pt x="820" y="208"/>
                  </a:cubicBezTo>
                  <a:cubicBezTo>
                    <a:pt x="779" y="94"/>
                    <a:pt x="714" y="20"/>
                    <a:pt x="627" y="3"/>
                  </a:cubicBezTo>
                  <a:cubicBezTo>
                    <a:pt x="616" y="1"/>
                    <a:pt x="605" y="0"/>
                    <a:pt x="594"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1"/>
            <p:cNvSpPr/>
            <p:nvPr/>
          </p:nvSpPr>
          <p:spPr>
            <a:xfrm>
              <a:off x="1865400" y="2779375"/>
              <a:ext cx="43500" cy="33925"/>
            </a:xfrm>
            <a:custGeom>
              <a:rect b="b" l="l" r="r" t="t"/>
              <a:pathLst>
                <a:path extrusionOk="0" h="1357" w="1740">
                  <a:moveTo>
                    <a:pt x="701" y="0"/>
                  </a:moveTo>
                  <a:cubicBezTo>
                    <a:pt x="352" y="0"/>
                    <a:pt x="57" y="264"/>
                    <a:pt x="26" y="617"/>
                  </a:cubicBezTo>
                  <a:cubicBezTo>
                    <a:pt x="1" y="982"/>
                    <a:pt x="276" y="1298"/>
                    <a:pt x="653" y="1331"/>
                  </a:cubicBezTo>
                  <a:lnTo>
                    <a:pt x="989" y="1355"/>
                  </a:lnTo>
                  <a:cubicBezTo>
                    <a:pt x="1005" y="1356"/>
                    <a:pt x="1021" y="1357"/>
                    <a:pt x="1036" y="1357"/>
                  </a:cubicBezTo>
                  <a:cubicBezTo>
                    <a:pt x="1389" y="1357"/>
                    <a:pt x="1687" y="1094"/>
                    <a:pt x="1711" y="740"/>
                  </a:cubicBezTo>
                  <a:cubicBezTo>
                    <a:pt x="1740" y="375"/>
                    <a:pt x="1461" y="59"/>
                    <a:pt x="1088" y="27"/>
                  </a:cubicBezTo>
                  <a:lnTo>
                    <a:pt x="747" y="2"/>
                  </a:lnTo>
                  <a:cubicBezTo>
                    <a:pt x="732" y="1"/>
                    <a:pt x="716" y="0"/>
                    <a:pt x="7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1"/>
            <p:cNvSpPr/>
            <p:nvPr/>
          </p:nvSpPr>
          <p:spPr>
            <a:xfrm>
              <a:off x="1872075" y="2802775"/>
              <a:ext cx="14775" cy="27375"/>
            </a:xfrm>
            <a:custGeom>
              <a:rect b="b" l="l" r="r" t="t"/>
              <a:pathLst>
                <a:path extrusionOk="0" h="1095" w="591">
                  <a:moveTo>
                    <a:pt x="346" y="0"/>
                  </a:moveTo>
                  <a:cubicBezTo>
                    <a:pt x="243" y="0"/>
                    <a:pt x="150" y="74"/>
                    <a:pt x="132" y="181"/>
                  </a:cubicBezTo>
                  <a:lnTo>
                    <a:pt x="21" y="833"/>
                  </a:lnTo>
                  <a:cubicBezTo>
                    <a:pt x="0" y="952"/>
                    <a:pt x="74" y="1071"/>
                    <a:pt x="201" y="1092"/>
                  </a:cubicBezTo>
                  <a:cubicBezTo>
                    <a:pt x="213" y="1094"/>
                    <a:pt x="225" y="1095"/>
                    <a:pt x="237" y="1095"/>
                  </a:cubicBezTo>
                  <a:cubicBezTo>
                    <a:pt x="340" y="1095"/>
                    <a:pt x="437" y="1018"/>
                    <a:pt x="456" y="911"/>
                  </a:cubicBezTo>
                  <a:lnTo>
                    <a:pt x="570" y="259"/>
                  </a:lnTo>
                  <a:cubicBezTo>
                    <a:pt x="591" y="140"/>
                    <a:pt x="509" y="25"/>
                    <a:pt x="390" y="5"/>
                  </a:cubicBezTo>
                  <a:cubicBezTo>
                    <a:pt x="375" y="2"/>
                    <a:pt x="360" y="0"/>
                    <a:pt x="3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1"/>
            <p:cNvSpPr/>
            <p:nvPr/>
          </p:nvSpPr>
          <p:spPr>
            <a:xfrm>
              <a:off x="1885500" y="2806050"/>
              <a:ext cx="11725" cy="30275"/>
            </a:xfrm>
            <a:custGeom>
              <a:rect b="b" l="l" r="r" t="t"/>
              <a:pathLst>
                <a:path extrusionOk="0" h="1211" w="469">
                  <a:moveTo>
                    <a:pt x="229" y="1"/>
                  </a:moveTo>
                  <a:cubicBezTo>
                    <a:pt x="227" y="1"/>
                    <a:pt x="224" y="1"/>
                    <a:pt x="222" y="1"/>
                  </a:cubicBezTo>
                  <a:cubicBezTo>
                    <a:pt x="99" y="1"/>
                    <a:pt x="1" y="112"/>
                    <a:pt x="5" y="247"/>
                  </a:cubicBezTo>
                  <a:lnTo>
                    <a:pt x="21" y="973"/>
                  </a:lnTo>
                  <a:cubicBezTo>
                    <a:pt x="21" y="1106"/>
                    <a:pt x="120" y="1211"/>
                    <a:pt x="240" y="1211"/>
                  </a:cubicBezTo>
                  <a:cubicBezTo>
                    <a:pt x="242" y="1211"/>
                    <a:pt x="244" y="1211"/>
                    <a:pt x="247" y="1211"/>
                  </a:cubicBezTo>
                  <a:cubicBezTo>
                    <a:pt x="370" y="1211"/>
                    <a:pt x="468" y="1096"/>
                    <a:pt x="460" y="965"/>
                  </a:cubicBezTo>
                  <a:lnTo>
                    <a:pt x="448" y="235"/>
                  </a:lnTo>
                  <a:cubicBezTo>
                    <a:pt x="448" y="106"/>
                    <a:pt x="349"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1"/>
            <p:cNvSpPr/>
            <p:nvPr/>
          </p:nvSpPr>
          <p:spPr>
            <a:xfrm>
              <a:off x="1893800" y="2800725"/>
              <a:ext cx="19400" cy="28850"/>
            </a:xfrm>
            <a:custGeom>
              <a:rect b="b" l="l" r="r" t="t"/>
              <a:pathLst>
                <a:path extrusionOk="0" h="1154" w="776">
                  <a:moveTo>
                    <a:pt x="240" y="1"/>
                  </a:moveTo>
                  <a:cubicBezTo>
                    <a:pt x="216" y="1"/>
                    <a:pt x="192" y="5"/>
                    <a:pt x="169" y="13"/>
                  </a:cubicBezTo>
                  <a:cubicBezTo>
                    <a:pt x="58" y="54"/>
                    <a:pt x="1" y="194"/>
                    <a:pt x="54" y="317"/>
                  </a:cubicBezTo>
                  <a:lnTo>
                    <a:pt x="312" y="993"/>
                  </a:lnTo>
                  <a:cubicBezTo>
                    <a:pt x="352" y="1091"/>
                    <a:pt x="443" y="1153"/>
                    <a:pt x="537" y="1153"/>
                  </a:cubicBezTo>
                  <a:cubicBezTo>
                    <a:pt x="561" y="1153"/>
                    <a:pt x="584" y="1149"/>
                    <a:pt x="608" y="1141"/>
                  </a:cubicBezTo>
                  <a:cubicBezTo>
                    <a:pt x="718" y="1096"/>
                    <a:pt x="776" y="960"/>
                    <a:pt x="722" y="833"/>
                  </a:cubicBezTo>
                  <a:lnTo>
                    <a:pt x="464" y="161"/>
                  </a:lnTo>
                  <a:cubicBezTo>
                    <a:pt x="425" y="63"/>
                    <a:pt x="333" y="1"/>
                    <a:pt x="2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1"/>
            <p:cNvSpPr/>
            <p:nvPr/>
          </p:nvSpPr>
          <p:spPr>
            <a:xfrm>
              <a:off x="1894325" y="2789450"/>
              <a:ext cx="24425" cy="20675"/>
            </a:xfrm>
            <a:custGeom>
              <a:rect b="b" l="l" r="r" t="t"/>
              <a:pathLst>
                <a:path extrusionOk="0" h="827" w="977">
                  <a:moveTo>
                    <a:pt x="251" y="0"/>
                  </a:moveTo>
                  <a:cubicBezTo>
                    <a:pt x="187" y="0"/>
                    <a:pt x="124" y="30"/>
                    <a:pt x="78" y="87"/>
                  </a:cubicBezTo>
                  <a:cubicBezTo>
                    <a:pt x="0" y="177"/>
                    <a:pt x="13" y="317"/>
                    <a:pt x="103" y="386"/>
                  </a:cubicBezTo>
                  <a:lnTo>
                    <a:pt x="595" y="784"/>
                  </a:lnTo>
                  <a:cubicBezTo>
                    <a:pt x="634" y="813"/>
                    <a:pt x="679" y="827"/>
                    <a:pt x="724" y="827"/>
                  </a:cubicBezTo>
                  <a:cubicBezTo>
                    <a:pt x="788" y="827"/>
                    <a:pt x="853" y="798"/>
                    <a:pt x="898" y="743"/>
                  </a:cubicBezTo>
                  <a:cubicBezTo>
                    <a:pt x="976" y="645"/>
                    <a:pt x="964" y="509"/>
                    <a:pt x="874" y="440"/>
                  </a:cubicBezTo>
                  <a:lnTo>
                    <a:pt x="382" y="46"/>
                  </a:lnTo>
                  <a:cubicBezTo>
                    <a:pt x="342" y="15"/>
                    <a:pt x="297"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1"/>
            <p:cNvSpPr/>
            <p:nvPr/>
          </p:nvSpPr>
          <p:spPr>
            <a:xfrm>
              <a:off x="1860900" y="2794050"/>
              <a:ext cx="21450" cy="23650"/>
            </a:xfrm>
            <a:custGeom>
              <a:rect b="b" l="l" r="r" t="t"/>
              <a:pathLst>
                <a:path extrusionOk="0" h="946" w="858">
                  <a:moveTo>
                    <a:pt x="602" y="0"/>
                  </a:moveTo>
                  <a:cubicBezTo>
                    <a:pt x="534" y="0"/>
                    <a:pt x="467" y="30"/>
                    <a:pt x="427" y="87"/>
                  </a:cubicBezTo>
                  <a:lnTo>
                    <a:pt x="66" y="608"/>
                  </a:lnTo>
                  <a:cubicBezTo>
                    <a:pt x="0" y="707"/>
                    <a:pt x="29" y="838"/>
                    <a:pt x="128" y="908"/>
                  </a:cubicBezTo>
                  <a:cubicBezTo>
                    <a:pt x="167" y="933"/>
                    <a:pt x="212" y="946"/>
                    <a:pt x="256" y="946"/>
                  </a:cubicBezTo>
                  <a:cubicBezTo>
                    <a:pt x="325" y="946"/>
                    <a:pt x="391" y="914"/>
                    <a:pt x="431" y="854"/>
                  </a:cubicBezTo>
                  <a:lnTo>
                    <a:pt x="792" y="338"/>
                  </a:lnTo>
                  <a:cubicBezTo>
                    <a:pt x="858" y="239"/>
                    <a:pt x="829" y="108"/>
                    <a:pt x="726" y="38"/>
                  </a:cubicBezTo>
                  <a:cubicBezTo>
                    <a:pt x="689" y="13"/>
                    <a:pt x="645" y="0"/>
                    <a:pt x="6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1"/>
            <p:cNvSpPr/>
            <p:nvPr/>
          </p:nvSpPr>
          <p:spPr>
            <a:xfrm>
              <a:off x="1895025" y="2780425"/>
              <a:ext cx="23825" cy="29775"/>
            </a:xfrm>
            <a:custGeom>
              <a:rect b="b" l="l" r="r" t="t"/>
              <a:pathLst>
                <a:path extrusionOk="0" h="1191" w="953">
                  <a:moveTo>
                    <a:pt x="1" y="1"/>
                  </a:moveTo>
                  <a:lnTo>
                    <a:pt x="1" y="1"/>
                  </a:lnTo>
                  <a:cubicBezTo>
                    <a:pt x="194" y="91"/>
                    <a:pt x="337" y="272"/>
                    <a:pt x="374" y="489"/>
                  </a:cubicBezTo>
                  <a:lnTo>
                    <a:pt x="702" y="755"/>
                  </a:lnTo>
                  <a:cubicBezTo>
                    <a:pt x="792" y="825"/>
                    <a:pt x="805" y="960"/>
                    <a:pt x="727" y="1055"/>
                  </a:cubicBezTo>
                  <a:cubicBezTo>
                    <a:pt x="682" y="1108"/>
                    <a:pt x="624" y="1137"/>
                    <a:pt x="567" y="1145"/>
                  </a:cubicBezTo>
                  <a:lnTo>
                    <a:pt x="575" y="1149"/>
                  </a:lnTo>
                  <a:cubicBezTo>
                    <a:pt x="612" y="1177"/>
                    <a:pt x="656" y="1191"/>
                    <a:pt x="700" y="1191"/>
                  </a:cubicBezTo>
                  <a:cubicBezTo>
                    <a:pt x="765" y="1191"/>
                    <a:pt x="830" y="1162"/>
                    <a:pt x="874" y="1108"/>
                  </a:cubicBezTo>
                  <a:cubicBezTo>
                    <a:pt x="952" y="1014"/>
                    <a:pt x="944" y="878"/>
                    <a:pt x="850" y="805"/>
                  </a:cubicBezTo>
                  <a:lnTo>
                    <a:pt x="522" y="538"/>
                  </a:lnTo>
                  <a:cubicBezTo>
                    <a:pt x="477" y="272"/>
                    <a:pt x="272" y="54"/>
                    <a:pt x="1"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1"/>
            <p:cNvSpPr/>
            <p:nvPr/>
          </p:nvSpPr>
          <p:spPr>
            <a:xfrm>
              <a:off x="1903550" y="2806425"/>
              <a:ext cx="9450" cy="23150"/>
            </a:xfrm>
            <a:custGeom>
              <a:rect b="b" l="l" r="r" t="t"/>
              <a:pathLst>
                <a:path extrusionOk="0" h="926" w="378">
                  <a:moveTo>
                    <a:pt x="93" y="0"/>
                  </a:moveTo>
                  <a:cubicBezTo>
                    <a:pt x="91" y="0"/>
                    <a:pt x="96" y="3"/>
                    <a:pt x="99" y="5"/>
                  </a:cubicBezTo>
                  <a:lnTo>
                    <a:pt x="99" y="5"/>
                  </a:lnTo>
                  <a:lnTo>
                    <a:pt x="185" y="560"/>
                  </a:lnTo>
                  <a:cubicBezTo>
                    <a:pt x="205" y="753"/>
                    <a:pt x="181" y="823"/>
                    <a:pt x="70" y="868"/>
                  </a:cubicBezTo>
                  <a:cubicBezTo>
                    <a:pt x="45" y="872"/>
                    <a:pt x="29" y="876"/>
                    <a:pt x="0" y="876"/>
                  </a:cubicBezTo>
                  <a:cubicBezTo>
                    <a:pt x="39" y="909"/>
                    <a:pt x="88" y="925"/>
                    <a:pt x="138" y="925"/>
                  </a:cubicBezTo>
                  <a:cubicBezTo>
                    <a:pt x="163" y="925"/>
                    <a:pt x="189" y="921"/>
                    <a:pt x="214" y="913"/>
                  </a:cubicBezTo>
                  <a:cubicBezTo>
                    <a:pt x="324" y="868"/>
                    <a:pt x="378" y="728"/>
                    <a:pt x="328" y="605"/>
                  </a:cubicBezTo>
                  <a:lnTo>
                    <a:pt x="100" y="5"/>
                  </a:lnTo>
                  <a:lnTo>
                    <a:pt x="100" y="5"/>
                  </a:lnTo>
                  <a:cubicBezTo>
                    <a:pt x="101" y="6"/>
                    <a:pt x="102" y="7"/>
                    <a:pt x="103" y="7"/>
                  </a:cubicBezTo>
                  <a:cubicBezTo>
                    <a:pt x="104" y="7"/>
                    <a:pt x="103" y="5"/>
                    <a:pt x="99" y="2"/>
                  </a:cubicBezTo>
                  <a:lnTo>
                    <a:pt x="99" y="2"/>
                  </a:lnTo>
                  <a:lnTo>
                    <a:pt x="99" y="2"/>
                  </a:lnTo>
                  <a:cubicBezTo>
                    <a:pt x="95" y="1"/>
                    <a:pt x="93" y="0"/>
                    <a:pt x="93"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1"/>
            <p:cNvSpPr/>
            <p:nvPr/>
          </p:nvSpPr>
          <p:spPr>
            <a:xfrm>
              <a:off x="1874625" y="2813150"/>
              <a:ext cx="11000" cy="17000"/>
            </a:xfrm>
            <a:custGeom>
              <a:rect b="b" l="l" r="r" t="t"/>
              <a:pathLst>
                <a:path extrusionOk="0" h="680" w="440">
                  <a:moveTo>
                    <a:pt x="440" y="0"/>
                  </a:moveTo>
                  <a:lnTo>
                    <a:pt x="227" y="492"/>
                  </a:lnTo>
                  <a:cubicBezTo>
                    <a:pt x="169" y="582"/>
                    <a:pt x="99" y="623"/>
                    <a:pt x="1" y="627"/>
                  </a:cubicBezTo>
                  <a:cubicBezTo>
                    <a:pt x="26" y="648"/>
                    <a:pt x="62" y="668"/>
                    <a:pt x="99" y="677"/>
                  </a:cubicBezTo>
                  <a:cubicBezTo>
                    <a:pt x="110" y="678"/>
                    <a:pt x="122" y="679"/>
                    <a:pt x="134" y="679"/>
                  </a:cubicBezTo>
                  <a:cubicBezTo>
                    <a:pt x="213" y="679"/>
                    <a:pt x="310" y="641"/>
                    <a:pt x="350" y="517"/>
                  </a:cubicBezTo>
                  <a:lnTo>
                    <a:pt x="440" y="0"/>
                  </a:ln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1"/>
            <p:cNvSpPr/>
            <p:nvPr/>
          </p:nvSpPr>
          <p:spPr>
            <a:xfrm>
              <a:off x="1863975" y="2811100"/>
              <a:ext cx="10800" cy="6675"/>
            </a:xfrm>
            <a:custGeom>
              <a:rect b="b" l="l" r="r" t="t"/>
              <a:pathLst>
                <a:path extrusionOk="0" h="267" w="432">
                  <a:moveTo>
                    <a:pt x="431" y="0"/>
                  </a:moveTo>
                  <a:lnTo>
                    <a:pt x="238" y="148"/>
                  </a:lnTo>
                  <a:cubicBezTo>
                    <a:pt x="149" y="212"/>
                    <a:pt x="95" y="217"/>
                    <a:pt x="47" y="217"/>
                  </a:cubicBezTo>
                  <a:cubicBezTo>
                    <a:pt x="39" y="217"/>
                    <a:pt x="31" y="217"/>
                    <a:pt x="24" y="217"/>
                  </a:cubicBezTo>
                  <a:cubicBezTo>
                    <a:pt x="16" y="217"/>
                    <a:pt x="8" y="217"/>
                    <a:pt x="1" y="217"/>
                  </a:cubicBezTo>
                  <a:cubicBezTo>
                    <a:pt x="1" y="226"/>
                    <a:pt x="5" y="226"/>
                    <a:pt x="13" y="230"/>
                  </a:cubicBezTo>
                  <a:cubicBezTo>
                    <a:pt x="44" y="251"/>
                    <a:pt x="89" y="267"/>
                    <a:pt x="138" y="267"/>
                  </a:cubicBezTo>
                  <a:cubicBezTo>
                    <a:pt x="193" y="267"/>
                    <a:pt x="252" y="247"/>
                    <a:pt x="300" y="193"/>
                  </a:cubicBezTo>
                  <a:lnTo>
                    <a:pt x="431" y="0"/>
                  </a:ln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1"/>
            <p:cNvSpPr/>
            <p:nvPr/>
          </p:nvSpPr>
          <p:spPr>
            <a:xfrm>
              <a:off x="1888175" y="2812725"/>
              <a:ext cx="8825" cy="23600"/>
            </a:xfrm>
            <a:custGeom>
              <a:rect b="b" l="l" r="r" t="t"/>
              <a:pathLst>
                <a:path extrusionOk="0" h="944" w="353">
                  <a:moveTo>
                    <a:pt x="341" y="1"/>
                  </a:moveTo>
                  <a:lnTo>
                    <a:pt x="205" y="644"/>
                  </a:lnTo>
                  <a:cubicBezTo>
                    <a:pt x="160" y="837"/>
                    <a:pt x="115" y="882"/>
                    <a:pt x="0" y="890"/>
                  </a:cubicBezTo>
                  <a:cubicBezTo>
                    <a:pt x="41" y="923"/>
                    <a:pt x="86" y="944"/>
                    <a:pt x="140" y="944"/>
                  </a:cubicBezTo>
                  <a:cubicBezTo>
                    <a:pt x="263" y="944"/>
                    <a:pt x="353" y="829"/>
                    <a:pt x="353" y="698"/>
                  </a:cubicBezTo>
                  <a:lnTo>
                    <a:pt x="341" y="1"/>
                  </a:ln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1"/>
            <p:cNvSpPr/>
            <p:nvPr/>
          </p:nvSpPr>
          <p:spPr>
            <a:xfrm>
              <a:off x="1865625" y="2694850"/>
              <a:ext cx="43900" cy="80375"/>
            </a:xfrm>
            <a:custGeom>
              <a:rect b="b" l="l" r="r" t="t"/>
              <a:pathLst>
                <a:path extrusionOk="0" h="3215" w="1756">
                  <a:moveTo>
                    <a:pt x="926" y="1"/>
                  </a:moveTo>
                  <a:cubicBezTo>
                    <a:pt x="522" y="1"/>
                    <a:pt x="178" y="308"/>
                    <a:pt x="140" y="718"/>
                  </a:cubicBezTo>
                  <a:lnTo>
                    <a:pt x="70" y="1452"/>
                  </a:lnTo>
                  <a:cubicBezTo>
                    <a:pt x="0" y="2858"/>
                    <a:pt x="283" y="3215"/>
                    <a:pt x="283" y="3215"/>
                  </a:cubicBezTo>
                  <a:lnTo>
                    <a:pt x="1349" y="3141"/>
                  </a:lnTo>
                  <a:cubicBezTo>
                    <a:pt x="1743" y="1821"/>
                    <a:pt x="1714" y="865"/>
                    <a:pt x="1714" y="865"/>
                  </a:cubicBezTo>
                  <a:cubicBezTo>
                    <a:pt x="1755" y="431"/>
                    <a:pt x="1435" y="45"/>
                    <a:pt x="1001" y="4"/>
                  </a:cubicBezTo>
                  <a:cubicBezTo>
                    <a:pt x="975" y="2"/>
                    <a:pt x="950" y="1"/>
                    <a:pt x="92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1"/>
            <p:cNvSpPr/>
            <p:nvPr/>
          </p:nvSpPr>
          <p:spPr>
            <a:xfrm>
              <a:off x="1880800" y="2694900"/>
              <a:ext cx="28725" cy="79100"/>
            </a:xfrm>
            <a:custGeom>
              <a:rect b="b" l="l" r="r" t="t"/>
              <a:pathLst>
                <a:path extrusionOk="0" h="3164" w="1149">
                  <a:moveTo>
                    <a:pt x="341" y="1"/>
                  </a:moveTo>
                  <a:cubicBezTo>
                    <a:pt x="219" y="1"/>
                    <a:pt x="100" y="25"/>
                    <a:pt x="0" y="68"/>
                  </a:cubicBezTo>
                  <a:lnTo>
                    <a:pt x="41" y="68"/>
                  </a:lnTo>
                  <a:cubicBezTo>
                    <a:pt x="476" y="109"/>
                    <a:pt x="791" y="494"/>
                    <a:pt x="750" y="929"/>
                  </a:cubicBezTo>
                  <a:cubicBezTo>
                    <a:pt x="750" y="929"/>
                    <a:pt x="783" y="1864"/>
                    <a:pt x="406" y="3164"/>
                  </a:cubicBezTo>
                  <a:lnTo>
                    <a:pt x="742" y="3139"/>
                  </a:lnTo>
                  <a:cubicBezTo>
                    <a:pt x="1136" y="1819"/>
                    <a:pt x="1107" y="863"/>
                    <a:pt x="1107" y="863"/>
                  </a:cubicBezTo>
                  <a:cubicBezTo>
                    <a:pt x="1148" y="429"/>
                    <a:pt x="828" y="43"/>
                    <a:pt x="394" y="2"/>
                  </a:cubicBezTo>
                  <a:cubicBezTo>
                    <a:pt x="376" y="1"/>
                    <a:pt x="358" y="1"/>
                    <a:pt x="341"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1"/>
            <p:cNvSpPr/>
            <p:nvPr/>
          </p:nvSpPr>
          <p:spPr>
            <a:xfrm>
              <a:off x="1866950" y="2720050"/>
              <a:ext cx="16625" cy="33350"/>
            </a:xfrm>
            <a:custGeom>
              <a:rect b="b" l="l" r="r" t="t"/>
              <a:pathLst>
                <a:path extrusionOk="0" h="1334" w="665">
                  <a:moveTo>
                    <a:pt x="287" y="1"/>
                  </a:moveTo>
                  <a:cubicBezTo>
                    <a:pt x="193" y="1"/>
                    <a:pt x="115" y="34"/>
                    <a:pt x="50" y="79"/>
                  </a:cubicBezTo>
                  <a:lnTo>
                    <a:pt x="13" y="444"/>
                  </a:lnTo>
                  <a:cubicBezTo>
                    <a:pt x="0" y="755"/>
                    <a:pt x="0" y="1018"/>
                    <a:pt x="13" y="1231"/>
                  </a:cubicBezTo>
                  <a:cubicBezTo>
                    <a:pt x="87" y="1292"/>
                    <a:pt x="177" y="1333"/>
                    <a:pt x="287" y="1333"/>
                  </a:cubicBezTo>
                  <a:cubicBezTo>
                    <a:pt x="497" y="1333"/>
                    <a:pt x="665" y="1182"/>
                    <a:pt x="665" y="989"/>
                  </a:cubicBezTo>
                  <a:lnTo>
                    <a:pt x="665" y="345"/>
                  </a:lnTo>
                  <a:cubicBezTo>
                    <a:pt x="665" y="157"/>
                    <a:pt x="497" y="1"/>
                    <a:pt x="287" y="1"/>
                  </a:cubicBez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1"/>
            <p:cNvSpPr/>
            <p:nvPr/>
          </p:nvSpPr>
          <p:spPr>
            <a:xfrm>
              <a:off x="1866950" y="2772950"/>
              <a:ext cx="37350" cy="13600"/>
            </a:xfrm>
            <a:custGeom>
              <a:rect b="b" l="l" r="r" t="t"/>
              <a:pathLst>
                <a:path extrusionOk="0" h="544" w="1494">
                  <a:moveTo>
                    <a:pt x="1216" y="0"/>
                  </a:moveTo>
                  <a:cubicBezTo>
                    <a:pt x="1210" y="0"/>
                    <a:pt x="1204" y="0"/>
                    <a:pt x="1198" y="1"/>
                  </a:cubicBezTo>
                  <a:lnTo>
                    <a:pt x="255" y="79"/>
                  </a:lnTo>
                  <a:cubicBezTo>
                    <a:pt x="107" y="99"/>
                    <a:pt x="0" y="214"/>
                    <a:pt x="9" y="337"/>
                  </a:cubicBezTo>
                  <a:cubicBezTo>
                    <a:pt x="20" y="456"/>
                    <a:pt x="133" y="543"/>
                    <a:pt x="265" y="543"/>
                  </a:cubicBezTo>
                  <a:cubicBezTo>
                    <a:pt x="274" y="543"/>
                    <a:pt x="283" y="543"/>
                    <a:pt x="292" y="542"/>
                  </a:cubicBezTo>
                  <a:lnTo>
                    <a:pt x="1235" y="464"/>
                  </a:lnTo>
                  <a:cubicBezTo>
                    <a:pt x="1382" y="452"/>
                    <a:pt x="1493" y="341"/>
                    <a:pt x="1481" y="214"/>
                  </a:cubicBezTo>
                  <a:cubicBezTo>
                    <a:pt x="1473" y="88"/>
                    <a:pt x="1352" y="0"/>
                    <a:pt x="1216" y="0"/>
                  </a:cubicBez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1"/>
            <p:cNvSpPr/>
            <p:nvPr/>
          </p:nvSpPr>
          <p:spPr>
            <a:xfrm>
              <a:off x="1867675" y="2773225"/>
              <a:ext cx="36500" cy="10200"/>
            </a:xfrm>
            <a:custGeom>
              <a:rect b="b" l="l" r="r" t="t"/>
              <a:pathLst>
                <a:path extrusionOk="0" h="408" w="1460">
                  <a:moveTo>
                    <a:pt x="1199" y="1"/>
                  </a:moveTo>
                  <a:cubicBezTo>
                    <a:pt x="1191" y="1"/>
                    <a:pt x="1182" y="1"/>
                    <a:pt x="1173" y="2"/>
                  </a:cubicBezTo>
                  <a:lnTo>
                    <a:pt x="230" y="80"/>
                  </a:lnTo>
                  <a:cubicBezTo>
                    <a:pt x="123" y="88"/>
                    <a:pt x="37" y="154"/>
                    <a:pt x="0" y="236"/>
                  </a:cubicBezTo>
                  <a:cubicBezTo>
                    <a:pt x="41" y="207"/>
                    <a:pt x="94" y="186"/>
                    <a:pt x="148" y="182"/>
                  </a:cubicBezTo>
                  <a:lnTo>
                    <a:pt x="1095" y="104"/>
                  </a:lnTo>
                  <a:cubicBezTo>
                    <a:pt x="1106" y="103"/>
                    <a:pt x="1117" y="103"/>
                    <a:pt x="1127" y="103"/>
                  </a:cubicBezTo>
                  <a:cubicBezTo>
                    <a:pt x="1257" y="103"/>
                    <a:pt x="1366" y="192"/>
                    <a:pt x="1374" y="309"/>
                  </a:cubicBezTo>
                  <a:cubicBezTo>
                    <a:pt x="1374" y="338"/>
                    <a:pt x="1370" y="371"/>
                    <a:pt x="1357" y="408"/>
                  </a:cubicBezTo>
                  <a:cubicBezTo>
                    <a:pt x="1427" y="359"/>
                    <a:pt x="1460" y="289"/>
                    <a:pt x="1456" y="211"/>
                  </a:cubicBezTo>
                  <a:cubicBezTo>
                    <a:pt x="1448" y="91"/>
                    <a:pt x="1339" y="1"/>
                    <a:pt x="1199"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1"/>
            <p:cNvSpPr/>
            <p:nvPr/>
          </p:nvSpPr>
          <p:spPr>
            <a:xfrm>
              <a:off x="1992925" y="2710800"/>
              <a:ext cx="93525" cy="54725"/>
            </a:xfrm>
            <a:custGeom>
              <a:rect b="b" l="l" r="r" t="t"/>
              <a:pathLst>
                <a:path extrusionOk="0" h="2189" w="3741">
                  <a:moveTo>
                    <a:pt x="1874" y="1"/>
                  </a:moveTo>
                  <a:cubicBezTo>
                    <a:pt x="1532" y="1"/>
                    <a:pt x="1161" y="85"/>
                    <a:pt x="780" y="309"/>
                  </a:cubicBezTo>
                  <a:cubicBezTo>
                    <a:pt x="210" y="641"/>
                    <a:pt x="1" y="855"/>
                    <a:pt x="1" y="855"/>
                  </a:cubicBezTo>
                  <a:lnTo>
                    <a:pt x="719" y="2187"/>
                  </a:lnTo>
                  <a:cubicBezTo>
                    <a:pt x="719" y="2187"/>
                    <a:pt x="1362" y="2025"/>
                    <a:pt x="2079" y="2025"/>
                  </a:cubicBezTo>
                  <a:cubicBezTo>
                    <a:pt x="2425" y="2025"/>
                    <a:pt x="2789" y="2063"/>
                    <a:pt x="3105" y="2175"/>
                  </a:cubicBezTo>
                  <a:cubicBezTo>
                    <a:pt x="3105" y="2175"/>
                    <a:pt x="3152" y="2188"/>
                    <a:pt x="3213" y="2188"/>
                  </a:cubicBezTo>
                  <a:cubicBezTo>
                    <a:pt x="3284" y="2188"/>
                    <a:pt x="3374" y="2170"/>
                    <a:pt x="3429" y="2093"/>
                  </a:cubicBezTo>
                  <a:lnTo>
                    <a:pt x="3741" y="826"/>
                  </a:lnTo>
                  <a:cubicBezTo>
                    <a:pt x="3741" y="826"/>
                    <a:pt x="2944" y="1"/>
                    <a:pt x="18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1"/>
            <p:cNvSpPr/>
            <p:nvPr/>
          </p:nvSpPr>
          <p:spPr>
            <a:xfrm>
              <a:off x="2046050" y="2711350"/>
              <a:ext cx="31700" cy="16950"/>
            </a:xfrm>
            <a:custGeom>
              <a:rect b="b" l="l" r="r" t="t"/>
              <a:pathLst>
                <a:path extrusionOk="0" h="678" w="1268">
                  <a:moveTo>
                    <a:pt x="53" y="0"/>
                  </a:moveTo>
                  <a:lnTo>
                    <a:pt x="53" y="0"/>
                  </a:lnTo>
                  <a:cubicBezTo>
                    <a:pt x="0" y="189"/>
                    <a:pt x="90" y="382"/>
                    <a:pt x="258" y="443"/>
                  </a:cubicBezTo>
                  <a:lnTo>
                    <a:pt x="869" y="656"/>
                  </a:lnTo>
                  <a:cubicBezTo>
                    <a:pt x="905" y="670"/>
                    <a:pt x="941" y="677"/>
                    <a:pt x="978" y="677"/>
                  </a:cubicBezTo>
                  <a:cubicBezTo>
                    <a:pt x="1089" y="677"/>
                    <a:pt x="1199" y="615"/>
                    <a:pt x="1267" y="513"/>
                  </a:cubicBezTo>
                  <a:cubicBezTo>
                    <a:pt x="988" y="312"/>
                    <a:pt x="566" y="74"/>
                    <a:pt x="53" y="0"/>
                  </a:cubicBez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1"/>
            <p:cNvSpPr/>
            <p:nvPr/>
          </p:nvSpPr>
          <p:spPr>
            <a:xfrm>
              <a:off x="1992925" y="2710800"/>
              <a:ext cx="93525" cy="26600"/>
            </a:xfrm>
            <a:custGeom>
              <a:rect b="b" l="l" r="r" t="t"/>
              <a:pathLst>
                <a:path extrusionOk="0" h="1064" w="3741">
                  <a:moveTo>
                    <a:pt x="1874" y="1"/>
                  </a:moveTo>
                  <a:cubicBezTo>
                    <a:pt x="1532" y="1"/>
                    <a:pt x="1161" y="85"/>
                    <a:pt x="780" y="309"/>
                  </a:cubicBezTo>
                  <a:cubicBezTo>
                    <a:pt x="214" y="641"/>
                    <a:pt x="1" y="855"/>
                    <a:pt x="1" y="855"/>
                  </a:cubicBezTo>
                  <a:cubicBezTo>
                    <a:pt x="116" y="760"/>
                    <a:pt x="440" y="658"/>
                    <a:pt x="866" y="465"/>
                  </a:cubicBezTo>
                  <a:cubicBezTo>
                    <a:pt x="1192" y="313"/>
                    <a:pt x="1506" y="253"/>
                    <a:pt x="1801" y="253"/>
                  </a:cubicBezTo>
                  <a:cubicBezTo>
                    <a:pt x="2753" y="253"/>
                    <a:pt x="3492" y="882"/>
                    <a:pt x="3683" y="1064"/>
                  </a:cubicBezTo>
                  <a:lnTo>
                    <a:pt x="3741" y="826"/>
                  </a:lnTo>
                  <a:cubicBezTo>
                    <a:pt x="3741" y="826"/>
                    <a:pt x="2944" y="1"/>
                    <a:pt x="1874"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1"/>
            <p:cNvSpPr/>
            <p:nvPr/>
          </p:nvSpPr>
          <p:spPr>
            <a:xfrm>
              <a:off x="2076075" y="2718275"/>
              <a:ext cx="67375" cy="62875"/>
            </a:xfrm>
            <a:custGeom>
              <a:rect b="b" l="l" r="r" t="t"/>
              <a:pathLst>
                <a:path extrusionOk="0" h="2515" w="2695">
                  <a:moveTo>
                    <a:pt x="2390" y="1"/>
                  </a:moveTo>
                  <a:cubicBezTo>
                    <a:pt x="2283" y="1"/>
                    <a:pt x="2162" y="71"/>
                    <a:pt x="2051" y="301"/>
                  </a:cubicBezTo>
                  <a:cubicBezTo>
                    <a:pt x="1764" y="896"/>
                    <a:pt x="1678" y="1031"/>
                    <a:pt x="1678" y="1031"/>
                  </a:cubicBezTo>
                  <a:cubicBezTo>
                    <a:pt x="1296" y="625"/>
                    <a:pt x="817" y="588"/>
                    <a:pt x="595" y="498"/>
                  </a:cubicBezTo>
                  <a:cubicBezTo>
                    <a:pt x="525" y="469"/>
                    <a:pt x="473" y="458"/>
                    <a:pt x="435" y="458"/>
                  </a:cubicBezTo>
                  <a:cubicBezTo>
                    <a:pt x="352" y="458"/>
                    <a:pt x="333" y="506"/>
                    <a:pt x="333" y="506"/>
                  </a:cubicBezTo>
                  <a:cubicBezTo>
                    <a:pt x="333" y="506"/>
                    <a:pt x="9" y="1425"/>
                    <a:pt x="5" y="1687"/>
                  </a:cubicBezTo>
                  <a:cubicBezTo>
                    <a:pt x="1" y="1926"/>
                    <a:pt x="196" y="1933"/>
                    <a:pt x="220" y="1933"/>
                  </a:cubicBezTo>
                  <a:cubicBezTo>
                    <a:pt x="221" y="1933"/>
                    <a:pt x="222" y="1933"/>
                    <a:pt x="222" y="1933"/>
                  </a:cubicBezTo>
                  <a:cubicBezTo>
                    <a:pt x="271" y="1928"/>
                    <a:pt x="319" y="1926"/>
                    <a:pt x="366" y="1926"/>
                  </a:cubicBezTo>
                  <a:cubicBezTo>
                    <a:pt x="816" y="1926"/>
                    <a:pt x="1186" y="2134"/>
                    <a:pt x="1186" y="2134"/>
                  </a:cubicBezTo>
                  <a:cubicBezTo>
                    <a:pt x="1603" y="2444"/>
                    <a:pt x="1891" y="2514"/>
                    <a:pt x="2065" y="2514"/>
                  </a:cubicBezTo>
                  <a:cubicBezTo>
                    <a:pt x="2209" y="2514"/>
                    <a:pt x="2276" y="2466"/>
                    <a:pt x="2276" y="2466"/>
                  </a:cubicBezTo>
                  <a:lnTo>
                    <a:pt x="2695" y="178"/>
                  </a:lnTo>
                  <a:cubicBezTo>
                    <a:pt x="2695" y="178"/>
                    <a:pt x="2560" y="1"/>
                    <a:pt x="2390" y="1"/>
                  </a:cubicBez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1"/>
            <p:cNvSpPr/>
            <p:nvPr/>
          </p:nvSpPr>
          <p:spPr>
            <a:xfrm>
              <a:off x="2083250" y="2718275"/>
              <a:ext cx="60300" cy="62075"/>
            </a:xfrm>
            <a:custGeom>
              <a:rect b="b" l="l" r="r" t="t"/>
              <a:pathLst>
                <a:path extrusionOk="0" h="2483" w="2412">
                  <a:moveTo>
                    <a:pt x="2107" y="1"/>
                  </a:moveTo>
                  <a:cubicBezTo>
                    <a:pt x="2000" y="1"/>
                    <a:pt x="1879" y="71"/>
                    <a:pt x="1768" y="301"/>
                  </a:cubicBezTo>
                  <a:cubicBezTo>
                    <a:pt x="1481" y="896"/>
                    <a:pt x="1395" y="1031"/>
                    <a:pt x="1395" y="1031"/>
                  </a:cubicBezTo>
                  <a:cubicBezTo>
                    <a:pt x="1013" y="625"/>
                    <a:pt x="534" y="588"/>
                    <a:pt x="312" y="498"/>
                  </a:cubicBezTo>
                  <a:cubicBezTo>
                    <a:pt x="242" y="469"/>
                    <a:pt x="191" y="458"/>
                    <a:pt x="152" y="458"/>
                  </a:cubicBezTo>
                  <a:cubicBezTo>
                    <a:pt x="69" y="458"/>
                    <a:pt x="50" y="506"/>
                    <a:pt x="50" y="506"/>
                  </a:cubicBezTo>
                  <a:cubicBezTo>
                    <a:pt x="50" y="506"/>
                    <a:pt x="29" y="564"/>
                    <a:pt x="1" y="650"/>
                  </a:cubicBezTo>
                  <a:cubicBezTo>
                    <a:pt x="16" y="639"/>
                    <a:pt x="42" y="627"/>
                    <a:pt x="84" y="627"/>
                  </a:cubicBezTo>
                  <a:cubicBezTo>
                    <a:pt x="123" y="627"/>
                    <a:pt x="174" y="637"/>
                    <a:pt x="242" y="666"/>
                  </a:cubicBezTo>
                  <a:cubicBezTo>
                    <a:pt x="460" y="761"/>
                    <a:pt x="1013" y="748"/>
                    <a:pt x="1391" y="1154"/>
                  </a:cubicBezTo>
                  <a:cubicBezTo>
                    <a:pt x="1391" y="1154"/>
                    <a:pt x="1403" y="1068"/>
                    <a:pt x="1690" y="474"/>
                  </a:cubicBezTo>
                  <a:cubicBezTo>
                    <a:pt x="1801" y="244"/>
                    <a:pt x="1923" y="173"/>
                    <a:pt x="2031" y="173"/>
                  </a:cubicBezTo>
                  <a:cubicBezTo>
                    <a:pt x="2202" y="173"/>
                    <a:pt x="2338" y="351"/>
                    <a:pt x="2338" y="351"/>
                  </a:cubicBezTo>
                  <a:lnTo>
                    <a:pt x="1952" y="2483"/>
                  </a:lnTo>
                  <a:cubicBezTo>
                    <a:pt x="1977" y="2471"/>
                    <a:pt x="1993" y="2462"/>
                    <a:pt x="1993" y="2462"/>
                  </a:cubicBezTo>
                  <a:lnTo>
                    <a:pt x="2412" y="178"/>
                  </a:lnTo>
                  <a:cubicBezTo>
                    <a:pt x="2412" y="178"/>
                    <a:pt x="2277" y="1"/>
                    <a:pt x="2107"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1"/>
            <p:cNvSpPr/>
            <p:nvPr/>
          </p:nvSpPr>
          <p:spPr>
            <a:xfrm>
              <a:off x="2125175" y="2721550"/>
              <a:ext cx="22375" cy="58450"/>
            </a:xfrm>
            <a:custGeom>
              <a:rect b="b" l="l" r="r" t="t"/>
              <a:pathLst>
                <a:path extrusionOk="0" h="2338" w="895">
                  <a:moveTo>
                    <a:pt x="610" y="0"/>
                  </a:moveTo>
                  <a:cubicBezTo>
                    <a:pt x="454" y="0"/>
                    <a:pt x="294" y="206"/>
                    <a:pt x="251" y="478"/>
                  </a:cubicBezTo>
                  <a:lnTo>
                    <a:pt x="46" y="1761"/>
                  </a:lnTo>
                  <a:cubicBezTo>
                    <a:pt x="1" y="2053"/>
                    <a:pt x="95" y="2311"/>
                    <a:pt x="259" y="2335"/>
                  </a:cubicBezTo>
                  <a:cubicBezTo>
                    <a:pt x="268" y="2337"/>
                    <a:pt x="276" y="2337"/>
                    <a:pt x="285" y="2337"/>
                  </a:cubicBezTo>
                  <a:cubicBezTo>
                    <a:pt x="441" y="2337"/>
                    <a:pt x="602" y="2131"/>
                    <a:pt x="644" y="1852"/>
                  </a:cubicBezTo>
                  <a:lnTo>
                    <a:pt x="849" y="576"/>
                  </a:lnTo>
                  <a:cubicBezTo>
                    <a:pt x="895" y="285"/>
                    <a:pt x="800" y="27"/>
                    <a:pt x="636" y="2"/>
                  </a:cubicBezTo>
                  <a:cubicBezTo>
                    <a:pt x="628" y="1"/>
                    <a:pt x="619" y="0"/>
                    <a:pt x="610" y="0"/>
                  </a:cubicBezTo>
                  <a:close/>
                </a:path>
              </a:pathLst>
            </a:cu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1"/>
            <p:cNvSpPr/>
            <p:nvPr/>
          </p:nvSpPr>
          <p:spPr>
            <a:xfrm>
              <a:off x="2125375" y="2721400"/>
              <a:ext cx="20850" cy="57125"/>
            </a:xfrm>
            <a:custGeom>
              <a:rect b="b" l="l" r="r" t="t"/>
              <a:pathLst>
                <a:path extrusionOk="0" h="2285" w="834">
                  <a:moveTo>
                    <a:pt x="595" y="1"/>
                  </a:moveTo>
                  <a:cubicBezTo>
                    <a:pt x="441" y="1"/>
                    <a:pt x="285" y="208"/>
                    <a:pt x="243" y="480"/>
                  </a:cubicBezTo>
                  <a:lnTo>
                    <a:pt x="38" y="1763"/>
                  </a:lnTo>
                  <a:cubicBezTo>
                    <a:pt x="1" y="1989"/>
                    <a:pt x="54" y="2194"/>
                    <a:pt x="157" y="2284"/>
                  </a:cubicBezTo>
                  <a:cubicBezTo>
                    <a:pt x="128" y="2194"/>
                    <a:pt x="120" y="2075"/>
                    <a:pt x="140" y="1952"/>
                  </a:cubicBezTo>
                  <a:lnTo>
                    <a:pt x="345" y="677"/>
                  </a:lnTo>
                  <a:cubicBezTo>
                    <a:pt x="388" y="404"/>
                    <a:pt x="549" y="195"/>
                    <a:pt x="705" y="195"/>
                  </a:cubicBezTo>
                  <a:cubicBezTo>
                    <a:pt x="714" y="195"/>
                    <a:pt x="722" y="196"/>
                    <a:pt x="731" y="197"/>
                  </a:cubicBezTo>
                  <a:cubicBezTo>
                    <a:pt x="764" y="205"/>
                    <a:pt x="796" y="226"/>
                    <a:pt x="833" y="246"/>
                  </a:cubicBezTo>
                  <a:cubicBezTo>
                    <a:pt x="796" y="111"/>
                    <a:pt x="723" y="21"/>
                    <a:pt x="628" y="4"/>
                  </a:cubicBezTo>
                  <a:cubicBezTo>
                    <a:pt x="617" y="2"/>
                    <a:pt x="606" y="1"/>
                    <a:pt x="595"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1"/>
            <p:cNvSpPr/>
            <p:nvPr/>
          </p:nvSpPr>
          <p:spPr>
            <a:xfrm>
              <a:off x="1924975" y="2681725"/>
              <a:ext cx="16525" cy="16300"/>
            </a:xfrm>
            <a:custGeom>
              <a:rect b="b" l="l" r="r" t="t"/>
              <a:pathLst>
                <a:path extrusionOk="0" h="652" w="661">
                  <a:moveTo>
                    <a:pt x="514" y="0"/>
                  </a:moveTo>
                  <a:cubicBezTo>
                    <a:pt x="481" y="0"/>
                    <a:pt x="449" y="12"/>
                    <a:pt x="427" y="37"/>
                  </a:cubicBezTo>
                  <a:lnTo>
                    <a:pt x="45" y="431"/>
                  </a:lnTo>
                  <a:cubicBezTo>
                    <a:pt x="0" y="484"/>
                    <a:pt x="0" y="562"/>
                    <a:pt x="58" y="611"/>
                  </a:cubicBezTo>
                  <a:cubicBezTo>
                    <a:pt x="82" y="638"/>
                    <a:pt x="115" y="651"/>
                    <a:pt x="148" y="651"/>
                  </a:cubicBezTo>
                  <a:cubicBezTo>
                    <a:pt x="181" y="651"/>
                    <a:pt x="214" y="638"/>
                    <a:pt x="238" y="611"/>
                  </a:cubicBezTo>
                  <a:lnTo>
                    <a:pt x="615" y="217"/>
                  </a:lnTo>
                  <a:cubicBezTo>
                    <a:pt x="661" y="164"/>
                    <a:pt x="661" y="90"/>
                    <a:pt x="607" y="37"/>
                  </a:cubicBezTo>
                  <a:cubicBezTo>
                    <a:pt x="581" y="12"/>
                    <a:pt x="547" y="0"/>
                    <a:pt x="514" y="0"/>
                  </a:cubicBezTo>
                  <a:close/>
                </a:path>
              </a:pathLst>
            </a:cu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1"/>
            <p:cNvSpPr/>
            <p:nvPr/>
          </p:nvSpPr>
          <p:spPr>
            <a:xfrm>
              <a:off x="1925075" y="2681525"/>
              <a:ext cx="16125" cy="14875"/>
            </a:xfrm>
            <a:custGeom>
              <a:rect b="b" l="l" r="r" t="t"/>
              <a:pathLst>
                <a:path extrusionOk="0" h="595" w="645">
                  <a:moveTo>
                    <a:pt x="510" y="1"/>
                  </a:moveTo>
                  <a:cubicBezTo>
                    <a:pt x="477" y="1"/>
                    <a:pt x="445" y="14"/>
                    <a:pt x="423" y="41"/>
                  </a:cubicBezTo>
                  <a:lnTo>
                    <a:pt x="41" y="435"/>
                  </a:lnTo>
                  <a:cubicBezTo>
                    <a:pt x="0" y="480"/>
                    <a:pt x="0" y="541"/>
                    <a:pt x="33" y="595"/>
                  </a:cubicBezTo>
                  <a:cubicBezTo>
                    <a:pt x="33" y="570"/>
                    <a:pt x="41" y="537"/>
                    <a:pt x="62" y="517"/>
                  </a:cubicBezTo>
                  <a:lnTo>
                    <a:pt x="443" y="123"/>
                  </a:lnTo>
                  <a:cubicBezTo>
                    <a:pt x="466" y="96"/>
                    <a:pt x="498" y="83"/>
                    <a:pt x="530" y="83"/>
                  </a:cubicBezTo>
                  <a:cubicBezTo>
                    <a:pt x="563" y="83"/>
                    <a:pt x="597" y="96"/>
                    <a:pt x="624" y="123"/>
                  </a:cubicBezTo>
                  <a:lnTo>
                    <a:pt x="644" y="143"/>
                  </a:lnTo>
                  <a:cubicBezTo>
                    <a:pt x="644" y="107"/>
                    <a:pt x="632" y="66"/>
                    <a:pt x="603" y="41"/>
                  </a:cubicBezTo>
                  <a:cubicBezTo>
                    <a:pt x="577" y="14"/>
                    <a:pt x="543" y="1"/>
                    <a:pt x="510"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1"/>
            <p:cNvSpPr/>
            <p:nvPr/>
          </p:nvSpPr>
          <p:spPr>
            <a:xfrm>
              <a:off x="1960850" y="2687550"/>
              <a:ext cx="10375" cy="6825"/>
            </a:xfrm>
            <a:custGeom>
              <a:rect b="b" l="l" r="r" t="t"/>
              <a:pathLst>
                <a:path extrusionOk="0" h="273" w="415">
                  <a:moveTo>
                    <a:pt x="13" y="1"/>
                  </a:moveTo>
                  <a:lnTo>
                    <a:pt x="13" y="46"/>
                  </a:lnTo>
                  <a:cubicBezTo>
                    <a:pt x="1" y="157"/>
                    <a:pt x="78" y="255"/>
                    <a:pt x="189" y="272"/>
                  </a:cubicBezTo>
                  <a:cubicBezTo>
                    <a:pt x="195" y="272"/>
                    <a:pt x="201" y="272"/>
                    <a:pt x="206" y="272"/>
                  </a:cubicBezTo>
                  <a:cubicBezTo>
                    <a:pt x="313" y="272"/>
                    <a:pt x="399" y="200"/>
                    <a:pt x="415" y="91"/>
                  </a:cubicBezTo>
                  <a:lnTo>
                    <a:pt x="415" y="13"/>
                  </a:lnTo>
                  <a:lnTo>
                    <a:pt x="13" y="1"/>
                  </a:lnTo>
                  <a:close/>
                </a:path>
              </a:pathLst>
            </a:custGeom>
            <a:solidFill>
              <a:srgbClr val="61AB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1"/>
            <p:cNvSpPr/>
            <p:nvPr/>
          </p:nvSpPr>
          <p:spPr>
            <a:xfrm>
              <a:off x="1960850" y="2683425"/>
              <a:ext cx="10675" cy="9025"/>
            </a:xfrm>
            <a:custGeom>
              <a:rect b="b" l="l" r="r" t="t"/>
              <a:pathLst>
                <a:path extrusionOk="0" h="361" w="427">
                  <a:moveTo>
                    <a:pt x="206" y="1"/>
                  </a:moveTo>
                  <a:cubicBezTo>
                    <a:pt x="105" y="1"/>
                    <a:pt x="20" y="70"/>
                    <a:pt x="13" y="158"/>
                  </a:cubicBezTo>
                  <a:cubicBezTo>
                    <a:pt x="1" y="256"/>
                    <a:pt x="83" y="350"/>
                    <a:pt x="193" y="359"/>
                  </a:cubicBezTo>
                  <a:cubicBezTo>
                    <a:pt x="202" y="360"/>
                    <a:pt x="211" y="360"/>
                    <a:pt x="219" y="360"/>
                  </a:cubicBezTo>
                  <a:cubicBezTo>
                    <a:pt x="323" y="360"/>
                    <a:pt x="407" y="293"/>
                    <a:pt x="415" y="199"/>
                  </a:cubicBezTo>
                  <a:cubicBezTo>
                    <a:pt x="427" y="104"/>
                    <a:pt x="345" y="10"/>
                    <a:pt x="230" y="2"/>
                  </a:cubicBezTo>
                  <a:cubicBezTo>
                    <a:pt x="222" y="1"/>
                    <a:pt x="214" y="1"/>
                    <a:pt x="206" y="1"/>
                  </a:cubicBez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1"/>
            <p:cNvSpPr/>
            <p:nvPr/>
          </p:nvSpPr>
          <p:spPr>
            <a:xfrm>
              <a:off x="1975725" y="2700475"/>
              <a:ext cx="8225" cy="5400"/>
            </a:xfrm>
            <a:custGeom>
              <a:rect b="b" l="l" r="r" t="t"/>
              <a:pathLst>
                <a:path extrusionOk="0" h="216" w="329">
                  <a:moveTo>
                    <a:pt x="12" y="1"/>
                  </a:moveTo>
                  <a:lnTo>
                    <a:pt x="12" y="42"/>
                  </a:lnTo>
                  <a:cubicBezTo>
                    <a:pt x="0" y="128"/>
                    <a:pt x="66" y="206"/>
                    <a:pt x="156" y="214"/>
                  </a:cubicBezTo>
                  <a:cubicBezTo>
                    <a:pt x="163" y="215"/>
                    <a:pt x="170" y="215"/>
                    <a:pt x="177" y="215"/>
                  </a:cubicBezTo>
                  <a:cubicBezTo>
                    <a:pt x="254" y="215"/>
                    <a:pt x="321" y="153"/>
                    <a:pt x="328" y="70"/>
                  </a:cubicBezTo>
                  <a:lnTo>
                    <a:pt x="328" y="9"/>
                  </a:lnTo>
                  <a:lnTo>
                    <a:pt x="12" y="1"/>
                  </a:lnTo>
                  <a:close/>
                </a:path>
              </a:pathLst>
            </a:custGeom>
            <a:solidFill>
              <a:srgbClr val="9A0D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1"/>
            <p:cNvSpPr/>
            <p:nvPr/>
          </p:nvSpPr>
          <p:spPr>
            <a:xfrm>
              <a:off x="1975725" y="2697400"/>
              <a:ext cx="8525" cy="7125"/>
            </a:xfrm>
            <a:custGeom>
              <a:rect b="b" l="l" r="r" t="t"/>
              <a:pathLst>
                <a:path extrusionOk="0" h="285" w="341">
                  <a:moveTo>
                    <a:pt x="175" y="0"/>
                  </a:moveTo>
                  <a:cubicBezTo>
                    <a:pt x="93" y="0"/>
                    <a:pt x="20" y="49"/>
                    <a:pt x="12" y="124"/>
                  </a:cubicBezTo>
                  <a:cubicBezTo>
                    <a:pt x="0" y="201"/>
                    <a:pt x="66" y="271"/>
                    <a:pt x="156" y="283"/>
                  </a:cubicBezTo>
                  <a:cubicBezTo>
                    <a:pt x="161" y="284"/>
                    <a:pt x="167" y="284"/>
                    <a:pt x="172" y="284"/>
                  </a:cubicBezTo>
                  <a:cubicBezTo>
                    <a:pt x="252" y="284"/>
                    <a:pt x="320" y="230"/>
                    <a:pt x="328" y="160"/>
                  </a:cubicBezTo>
                  <a:cubicBezTo>
                    <a:pt x="340" y="83"/>
                    <a:pt x="271" y="9"/>
                    <a:pt x="185" y="1"/>
                  </a:cubicBezTo>
                  <a:cubicBezTo>
                    <a:pt x="181" y="0"/>
                    <a:pt x="178" y="0"/>
                    <a:pt x="175" y="0"/>
                  </a:cubicBezTo>
                  <a:close/>
                </a:path>
              </a:pathLst>
            </a:custGeom>
            <a:solidFill>
              <a:srgbClr val="B00F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1"/>
            <p:cNvSpPr/>
            <p:nvPr/>
          </p:nvSpPr>
          <p:spPr>
            <a:xfrm>
              <a:off x="1991500" y="2693925"/>
              <a:ext cx="8225" cy="5475"/>
            </a:xfrm>
            <a:custGeom>
              <a:rect b="b" l="l" r="r" t="t"/>
              <a:pathLst>
                <a:path extrusionOk="0" h="219" w="329">
                  <a:moveTo>
                    <a:pt x="9" y="0"/>
                  </a:moveTo>
                  <a:lnTo>
                    <a:pt x="9" y="41"/>
                  </a:lnTo>
                  <a:cubicBezTo>
                    <a:pt x="1" y="127"/>
                    <a:pt x="66" y="205"/>
                    <a:pt x="152" y="217"/>
                  </a:cubicBezTo>
                  <a:cubicBezTo>
                    <a:pt x="157" y="218"/>
                    <a:pt x="162" y="218"/>
                    <a:pt x="167" y="218"/>
                  </a:cubicBezTo>
                  <a:cubicBezTo>
                    <a:pt x="251" y="218"/>
                    <a:pt x="317" y="155"/>
                    <a:pt x="329" y="74"/>
                  </a:cubicBezTo>
                  <a:lnTo>
                    <a:pt x="329" y="12"/>
                  </a:lnTo>
                  <a:lnTo>
                    <a:pt x="9" y="0"/>
                  </a:lnTo>
                  <a:close/>
                </a:path>
              </a:pathLst>
            </a:custGeom>
            <a:solidFill>
              <a:srgbClr val="9A0D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1"/>
            <p:cNvSpPr/>
            <p:nvPr/>
          </p:nvSpPr>
          <p:spPr>
            <a:xfrm>
              <a:off x="1991500" y="2690825"/>
              <a:ext cx="8425" cy="7125"/>
            </a:xfrm>
            <a:custGeom>
              <a:rect b="b" l="l" r="r" t="t"/>
              <a:pathLst>
                <a:path extrusionOk="0" h="285" w="337">
                  <a:moveTo>
                    <a:pt x="168" y="0"/>
                  </a:moveTo>
                  <a:cubicBezTo>
                    <a:pt x="89" y="0"/>
                    <a:pt x="20" y="52"/>
                    <a:pt x="9" y="124"/>
                  </a:cubicBezTo>
                  <a:cubicBezTo>
                    <a:pt x="1" y="202"/>
                    <a:pt x="66" y="272"/>
                    <a:pt x="152" y="284"/>
                  </a:cubicBezTo>
                  <a:cubicBezTo>
                    <a:pt x="158" y="285"/>
                    <a:pt x="164" y="285"/>
                    <a:pt x="169" y="285"/>
                  </a:cubicBezTo>
                  <a:cubicBezTo>
                    <a:pt x="252" y="285"/>
                    <a:pt x="317" y="230"/>
                    <a:pt x="329" y="161"/>
                  </a:cubicBezTo>
                  <a:cubicBezTo>
                    <a:pt x="337" y="83"/>
                    <a:pt x="271" y="9"/>
                    <a:pt x="185" y="1"/>
                  </a:cubicBezTo>
                  <a:cubicBezTo>
                    <a:pt x="179" y="1"/>
                    <a:pt x="173" y="0"/>
                    <a:pt x="168" y="0"/>
                  </a:cubicBezTo>
                  <a:close/>
                </a:path>
              </a:pathLst>
            </a:custGeom>
            <a:solidFill>
              <a:srgbClr val="B00F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1"/>
            <p:cNvSpPr/>
            <p:nvPr/>
          </p:nvSpPr>
          <p:spPr>
            <a:xfrm>
              <a:off x="1985050" y="2677825"/>
              <a:ext cx="10475" cy="6800"/>
            </a:xfrm>
            <a:custGeom>
              <a:rect b="b" l="l" r="r" t="t"/>
              <a:pathLst>
                <a:path extrusionOk="0" h="272" w="419">
                  <a:moveTo>
                    <a:pt x="13" y="0"/>
                  </a:moveTo>
                  <a:lnTo>
                    <a:pt x="13" y="45"/>
                  </a:lnTo>
                  <a:cubicBezTo>
                    <a:pt x="0" y="156"/>
                    <a:pt x="82" y="255"/>
                    <a:pt x="193" y="271"/>
                  </a:cubicBezTo>
                  <a:cubicBezTo>
                    <a:pt x="198" y="271"/>
                    <a:pt x="203" y="272"/>
                    <a:pt x="208" y="272"/>
                  </a:cubicBezTo>
                  <a:cubicBezTo>
                    <a:pt x="313" y="272"/>
                    <a:pt x="403" y="192"/>
                    <a:pt x="419" y="91"/>
                  </a:cubicBezTo>
                  <a:lnTo>
                    <a:pt x="419" y="13"/>
                  </a:lnTo>
                  <a:lnTo>
                    <a:pt x="13" y="0"/>
                  </a:lnTo>
                  <a:close/>
                </a:path>
              </a:pathLst>
            </a:custGeom>
            <a:solidFill>
              <a:srgbClr val="61AB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1"/>
            <p:cNvSpPr/>
            <p:nvPr/>
          </p:nvSpPr>
          <p:spPr>
            <a:xfrm>
              <a:off x="1985050" y="2673675"/>
              <a:ext cx="10675" cy="9025"/>
            </a:xfrm>
            <a:custGeom>
              <a:rect b="b" l="l" r="r" t="t"/>
              <a:pathLst>
                <a:path extrusionOk="0" h="361" w="427">
                  <a:moveTo>
                    <a:pt x="207" y="1"/>
                  </a:moveTo>
                  <a:cubicBezTo>
                    <a:pt x="104" y="1"/>
                    <a:pt x="20" y="64"/>
                    <a:pt x="13" y="158"/>
                  </a:cubicBezTo>
                  <a:cubicBezTo>
                    <a:pt x="0" y="257"/>
                    <a:pt x="82" y="351"/>
                    <a:pt x="197" y="359"/>
                  </a:cubicBezTo>
                  <a:cubicBezTo>
                    <a:pt x="206" y="360"/>
                    <a:pt x="214" y="360"/>
                    <a:pt x="222" y="360"/>
                  </a:cubicBezTo>
                  <a:cubicBezTo>
                    <a:pt x="322" y="360"/>
                    <a:pt x="407" y="294"/>
                    <a:pt x="419" y="199"/>
                  </a:cubicBezTo>
                  <a:cubicBezTo>
                    <a:pt x="427" y="105"/>
                    <a:pt x="345" y="11"/>
                    <a:pt x="234" y="2"/>
                  </a:cubicBezTo>
                  <a:cubicBezTo>
                    <a:pt x="225" y="1"/>
                    <a:pt x="216" y="1"/>
                    <a:pt x="207" y="1"/>
                  </a:cubicBez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1"/>
            <p:cNvSpPr/>
            <p:nvPr/>
          </p:nvSpPr>
          <p:spPr>
            <a:xfrm>
              <a:off x="1973450" y="2682425"/>
              <a:ext cx="10400" cy="6825"/>
            </a:xfrm>
            <a:custGeom>
              <a:rect b="b" l="l" r="r" t="t"/>
              <a:pathLst>
                <a:path extrusionOk="0" h="273" w="416">
                  <a:moveTo>
                    <a:pt x="9" y="1"/>
                  </a:moveTo>
                  <a:lnTo>
                    <a:pt x="9" y="46"/>
                  </a:lnTo>
                  <a:cubicBezTo>
                    <a:pt x="1" y="157"/>
                    <a:pt x="75" y="255"/>
                    <a:pt x="190" y="272"/>
                  </a:cubicBezTo>
                  <a:cubicBezTo>
                    <a:pt x="195" y="272"/>
                    <a:pt x="201" y="272"/>
                    <a:pt x="206" y="272"/>
                  </a:cubicBezTo>
                  <a:cubicBezTo>
                    <a:pt x="310" y="272"/>
                    <a:pt x="399" y="200"/>
                    <a:pt x="415" y="91"/>
                  </a:cubicBezTo>
                  <a:lnTo>
                    <a:pt x="415" y="13"/>
                  </a:lnTo>
                  <a:lnTo>
                    <a:pt x="9" y="1"/>
                  </a:lnTo>
                  <a:close/>
                </a:path>
              </a:pathLst>
            </a:custGeom>
            <a:solidFill>
              <a:srgbClr val="61AB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1"/>
            <p:cNvSpPr/>
            <p:nvPr/>
          </p:nvSpPr>
          <p:spPr>
            <a:xfrm>
              <a:off x="1973450" y="2678300"/>
              <a:ext cx="10600" cy="9000"/>
            </a:xfrm>
            <a:custGeom>
              <a:rect b="b" l="l" r="r" t="t"/>
              <a:pathLst>
                <a:path extrusionOk="0" h="360" w="424">
                  <a:moveTo>
                    <a:pt x="207" y="1"/>
                  </a:moveTo>
                  <a:cubicBezTo>
                    <a:pt x="109" y="1"/>
                    <a:pt x="20" y="70"/>
                    <a:pt x="9" y="158"/>
                  </a:cubicBezTo>
                  <a:cubicBezTo>
                    <a:pt x="1" y="256"/>
                    <a:pt x="83" y="350"/>
                    <a:pt x="194" y="359"/>
                  </a:cubicBezTo>
                  <a:cubicBezTo>
                    <a:pt x="202" y="360"/>
                    <a:pt x="211" y="360"/>
                    <a:pt x="220" y="360"/>
                  </a:cubicBezTo>
                  <a:cubicBezTo>
                    <a:pt x="322" y="360"/>
                    <a:pt x="404" y="293"/>
                    <a:pt x="415" y="199"/>
                  </a:cubicBezTo>
                  <a:cubicBezTo>
                    <a:pt x="423" y="104"/>
                    <a:pt x="341" y="10"/>
                    <a:pt x="231" y="2"/>
                  </a:cubicBezTo>
                  <a:cubicBezTo>
                    <a:pt x="223" y="1"/>
                    <a:pt x="215" y="1"/>
                    <a:pt x="207" y="1"/>
                  </a:cubicBez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1"/>
            <p:cNvSpPr/>
            <p:nvPr/>
          </p:nvSpPr>
          <p:spPr>
            <a:xfrm>
              <a:off x="1874325" y="2577875"/>
              <a:ext cx="7725" cy="7700"/>
            </a:xfrm>
            <a:custGeom>
              <a:rect b="b" l="l" r="r" t="t"/>
              <a:pathLst>
                <a:path extrusionOk="0" h="308" w="309">
                  <a:moveTo>
                    <a:pt x="156" y="0"/>
                  </a:moveTo>
                  <a:cubicBezTo>
                    <a:pt x="70" y="0"/>
                    <a:pt x="1" y="70"/>
                    <a:pt x="1" y="152"/>
                  </a:cubicBezTo>
                  <a:cubicBezTo>
                    <a:pt x="1" y="238"/>
                    <a:pt x="74" y="308"/>
                    <a:pt x="156" y="308"/>
                  </a:cubicBezTo>
                  <a:cubicBezTo>
                    <a:pt x="243" y="308"/>
                    <a:pt x="308" y="234"/>
                    <a:pt x="308" y="152"/>
                  </a:cubicBezTo>
                  <a:cubicBezTo>
                    <a:pt x="308" y="70"/>
                    <a:pt x="243" y="4"/>
                    <a:pt x="15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72" name="Google Shape;2472;p1"/>
          <p:cNvSpPr txBox="1"/>
          <p:nvPr>
            <p:ph idx="1" type="subTitle"/>
          </p:nvPr>
        </p:nvSpPr>
        <p:spPr>
          <a:xfrm>
            <a:off x="3334950" y="3151275"/>
            <a:ext cx="2157900" cy="742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a:t>Winnie Uyen Nguyen</a:t>
            </a:r>
            <a:endParaRPr/>
          </a:p>
          <a:p>
            <a:pPr indent="0" lvl="0" marL="0" rtl="0" algn="ctr">
              <a:lnSpc>
                <a:spcPct val="100000"/>
              </a:lnSpc>
              <a:spcBef>
                <a:spcPts val="0"/>
              </a:spcBef>
              <a:spcAft>
                <a:spcPts val="0"/>
              </a:spcAft>
              <a:buSzPts val="1400"/>
              <a:buNone/>
            </a:pPr>
            <a:r>
              <a:rPr lang="es"/>
              <a:t>Optical Engineer</a:t>
            </a:r>
            <a:endParaRPr/>
          </a:p>
        </p:txBody>
      </p:sp>
      <p:sp>
        <p:nvSpPr>
          <p:cNvPr id="2473" name="Google Shape;2473;p1"/>
          <p:cNvSpPr txBox="1"/>
          <p:nvPr>
            <p:ph idx="1" type="subTitle"/>
          </p:nvPr>
        </p:nvSpPr>
        <p:spPr>
          <a:xfrm>
            <a:off x="770500" y="2853938"/>
            <a:ext cx="2157900" cy="27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Angela Mareike Drust</a:t>
            </a:r>
            <a:endParaRPr/>
          </a:p>
          <a:p>
            <a:pPr indent="0" lvl="0" marL="0" rtl="0" algn="l">
              <a:lnSpc>
                <a:spcPct val="100000"/>
              </a:lnSpc>
              <a:spcBef>
                <a:spcPts val="0"/>
              </a:spcBef>
              <a:spcAft>
                <a:spcPts val="0"/>
              </a:spcAft>
              <a:buSzPts val="1400"/>
              <a:buNone/>
            </a:pPr>
            <a:r>
              <a:rPr lang="es"/>
              <a:t>Digital MSL</a:t>
            </a:r>
            <a:endParaRPr/>
          </a:p>
        </p:txBody>
      </p:sp>
      <p:sp>
        <p:nvSpPr>
          <p:cNvPr id="2474" name="Google Shape;2474;p1"/>
          <p:cNvSpPr txBox="1"/>
          <p:nvPr>
            <p:ph idx="1" type="subTitle"/>
          </p:nvPr>
        </p:nvSpPr>
        <p:spPr>
          <a:xfrm>
            <a:off x="6271725" y="2201050"/>
            <a:ext cx="2872200" cy="59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Yogitaa Yogitaa</a:t>
            </a:r>
            <a:endParaRPr/>
          </a:p>
          <a:p>
            <a:pPr indent="0" lvl="0" marL="0" rtl="0" algn="l">
              <a:lnSpc>
                <a:spcPct val="100000"/>
              </a:lnSpc>
              <a:spcBef>
                <a:spcPts val="0"/>
              </a:spcBef>
              <a:spcAft>
                <a:spcPts val="0"/>
              </a:spcAft>
              <a:buSzPts val="1400"/>
              <a:buNone/>
            </a:pPr>
            <a:r>
              <a:rPr lang="es"/>
              <a:t>Master’s Student in Optics and Photonics</a:t>
            </a:r>
            <a:endParaRPr/>
          </a:p>
        </p:txBody>
      </p:sp>
      <p:sp>
        <p:nvSpPr>
          <p:cNvPr id="2475" name="Google Shape;2475;p1"/>
          <p:cNvSpPr txBox="1"/>
          <p:nvPr>
            <p:ph idx="1" type="subTitle"/>
          </p:nvPr>
        </p:nvSpPr>
        <p:spPr>
          <a:xfrm>
            <a:off x="6012650" y="1090975"/>
            <a:ext cx="2157900" cy="27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Mathew</a:t>
            </a:r>
            <a:endParaRPr/>
          </a:p>
          <a:p>
            <a:pPr indent="0" lvl="0" marL="0" rtl="0" algn="l">
              <a:lnSpc>
                <a:spcPct val="100000"/>
              </a:lnSpc>
              <a:spcBef>
                <a:spcPts val="0"/>
              </a:spcBef>
              <a:spcAft>
                <a:spcPts val="0"/>
              </a:spcAft>
              <a:buSzPts val="1400"/>
              <a:buNone/>
            </a:pPr>
            <a:r>
              <a:rPr lang="es"/>
              <a:t>Fill in your profession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9" name="Shape 2479"/>
        <p:cNvGrpSpPr/>
        <p:nvPr/>
      </p:nvGrpSpPr>
      <p:grpSpPr>
        <a:xfrm>
          <a:off x="0" y="0"/>
          <a:ext cx="0" cy="0"/>
          <a:chOff x="0" y="0"/>
          <a:chExt cx="0" cy="0"/>
        </a:xfrm>
      </p:grpSpPr>
      <p:sp>
        <p:nvSpPr>
          <p:cNvPr id="2480" name="Google Shape;2480;g2887961f923_0_77"/>
          <p:cNvSpPr txBox="1"/>
          <p:nvPr>
            <p:ph type="title"/>
          </p:nvPr>
        </p:nvSpPr>
        <p:spPr>
          <a:xfrm>
            <a:off x="3300150" y="330150"/>
            <a:ext cx="5697600" cy="183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6000"/>
              <a:buFont typeface="Arial"/>
              <a:buNone/>
            </a:pPr>
            <a:r>
              <a:rPr lang="es" sz="6000">
                <a:solidFill>
                  <a:srgbClr val="753E93"/>
                </a:solidFill>
              </a:rPr>
              <a:t>THE CHALLENGE</a:t>
            </a:r>
            <a:endParaRPr sz="6000">
              <a:solidFill>
                <a:srgbClr val="753E93"/>
              </a:solidFill>
            </a:endParaRPr>
          </a:p>
          <a:p>
            <a:pPr indent="0" lvl="0" marL="0" rtl="0" algn="r">
              <a:spcBef>
                <a:spcPts val="0"/>
              </a:spcBef>
              <a:spcAft>
                <a:spcPts val="0"/>
              </a:spcAft>
              <a:buClr>
                <a:schemeClr val="dk1"/>
              </a:buClr>
              <a:buSzPts val="6000"/>
              <a:buFont typeface="Arial"/>
              <a:buNone/>
            </a:pPr>
            <a:r>
              <a:rPr lang="es" sz="6000">
                <a:solidFill>
                  <a:srgbClr val="753E93"/>
                </a:solidFill>
              </a:rPr>
              <a:t>OCEAN GARDENS</a:t>
            </a:r>
            <a:endParaRPr/>
          </a:p>
        </p:txBody>
      </p:sp>
      <p:sp>
        <p:nvSpPr>
          <p:cNvPr id="2481" name="Google Shape;2481;g2887961f923_0_77"/>
          <p:cNvSpPr txBox="1"/>
          <p:nvPr>
            <p:ph idx="4294967295" type="title"/>
          </p:nvPr>
        </p:nvSpPr>
        <p:spPr>
          <a:xfrm>
            <a:off x="142300" y="2295000"/>
            <a:ext cx="5202300" cy="31323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s" sz="1200">
                <a:solidFill>
                  <a:schemeClr val="lt1"/>
                </a:solidFill>
                <a:latin typeface="Comfortaa SemiBold"/>
                <a:ea typeface="Comfortaa SemiBold"/>
                <a:cs typeface="Comfortaa SemiBold"/>
                <a:sym typeface="Comfortaa SemiBold"/>
              </a:rPr>
              <a:t>Phytoplankton’s wellbeing is of existential importance to our whole interconnected ecosystems - including human survival. Not only does phytoplankton produce about 50% of the worlds oxygen</a:t>
            </a:r>
            <a:r>
              <a:rPr b="0" baseline="30000" lang="es" sz="1000">
                <a:solidFill>
                  <a:schemeClr val="lt1"/>
                </a:solidFill>
                <a:latin typeface="Comfortaa SemiBold"/>
                <a:ea typeface="Comfortaa SemiBold"/>
                <a:cs typeface="Comfortaa SemiBold"/>
                <a:sym typeface="Comfortaa SemiBold"/>
              </a:rPr>
              <a:t>1</a:t>
            </a:r>
            <a:r>
              <a:rPr b="0" lang="es" sz="1200">
                <a:solidFill>
                  <a:schemeClr val="lt1"/>
                </a:solidFill>
                <a:latin typeface="Comfortaa SemiBold"/>
                <a:ea typeface="Comfortaa SemiBold"/>
                <a:cs typeface="Comfortaa SemiBold"/>
                <a:sym typeface="Comfortaa SemiBold"/>
              </a:rPr>
              <a:t>, it also transforms and thereby binds carbon dioxide, nitrogen and silica, its biomass is also the ocean food chains starting point and its remains are carried ashore by the ocean winds to fertilize vast landscapes. Our oceans are at risk. This can be mitigated by fostering knowledge about Phytoplankton which may lead to loving admiration and the </a:t>
            </a:r>
            <a:r>
              <a:rPr b="0" lang="es" sz="1200">
                <a:solidFill>
                  <a:schemeClr val="lt1"/>
                </a:solidFill>
                <a:latin typeface="Comfortaa SemiBold"/>
                <a:ea typeface="Comfortaa SemiBold"/>
                <a:cs typeface="Comfortaa SemiBold"/>
                <a:sym typeface="Comfortaa SemiBold"/>
              </a:rPr>
              <a:t>wish</a:t>
            </a:r>
            <a:r>
              <a:rPr b="0" lang="es" sz="1200">
                <a:solidFill>
                  <a:schemeClr val="lt1"/>
                </a:solidFill>
                <a:latin typeface="Comfortaa SemiBold"/>
                <a:ea typeface="Comfortaa SemiBold"/>
                <a:cs typeface="Comfortaa SemiBold"/>
                <a:sym typeface="Comfortaa SemiBold"/>
              </a:rPr>
              <a:t> to safeguard phytoplankton and its major habitat - our oceans. Therefore we started to create an immersive experience </a:t>
            </a:r>
            <a:r>
              <a:rPr b="0" lang="es" sz="1200">
                <a:solidFill>
                  <a:schemeClr val="lt1"/>
                </a:solidFill>
                <a:latin typeface="Comfortaa SemiBold"/>
                <a:ea typeface="Comfortaa SemiBold"/>
                <a:cs typeface="Comfortaa SemiBold"/>
                <a:sym typeface="Comfortaa SemiBold"/>
              </a:rPr>
              <a:t>accessible</a:t>
            </a:r>
            <a:r>
              <a:rPr b="0" lang="es" sz="1200">
                <a:solidFill>
                  <a:schemeClr val="lt1"/>
                </a:solidFill>
                <a:latin typeface="Comfortaa SemiBold"/>
                <a:ea typeface="Comfortaa SemiBold"/>
                <a:cs typeface="Comfortaa SemiBold"/>
                <a:sym typeface="Comfortaa SemiBold"/>
              </a:rPr>
              <a:t> to everyone be it young or old showcasing the beauty and usefulness of Phytoplankton.</a:t>
            </a:r>
            <a:endParaRPr b="0" sz="1200">
              <a:solidFill>
                <a:schemeClr val="lt1"/>
              </a:solidFill>
              <a:latin typeface="Comfortaa SemiBold"/>
              <a:ea typeface="Comfortaa SemiBold"/>
              <a:cs typeface="Comfortaa SemiBold"/>
              <a:sym typeface="Comfortaa SemiBold"/>
            </a:endParaRPr>
          </a:p>
          <a:p>
            <a:pPr indent="0" lvl="0" marL="0" rtl="0" algn="l">
              <a:spcBef>
                <a:spcPts val="0"/>
              </a:spcBef>
              <a:spcAft>
                <a:spcPts val="0"/>
              </a:spcAft>
              <a:buClr>
                <a:schemeClr val="dk1"/>
              </a:buClr>
              <a:buSzPts val="1100"/>
              <a:buFont typeface="Arial"/>
              <a:buNone/>
            </a:pPr>
            <a:r>
              <a:t/>
            </a:r>
            <a:endParaRPr b="0" sz="800">
              <a:solidFill>
                <a:schemeClr val="lt1"/>
              </a:solidFill>
              <a:latin typeface="Scope One"/>
              <a:ea typeface="Scope One"/>
              <a:cs typeface="Scope One"/>
              <a:sym typeface="Scope One"/>
            </a:endParaRPr>
          </a:p>
          <a:p>
            <a:pPr indent="0" lvl="0" marL="0" rtl="0" algn="l">
              <a:spcBef>
                <a:spcPts val="0"/>
              </a:spcBef>
              <a:spcAft>
                <a:spcPts val="0"/>
              </a:spcAft>
              <a:buClr>
                <a:schemeClr val="dk1"/>
              </a:buClr>
              <a:buSzPts val="1100"/>
              <a:buFont typeface="Arial"/>
              <a:buNone/>
            </a:pPr>
            <a:r>
              <a:rPr b="0" lang="es" sz="800">
                <a:solidFill>
                  <a:schemeClr val="lt1"/>
                </a:solidFill>
                <a:latin typeface="Comfortaa SemiBold"/>
                <a:ea typeface="Comfortaa SemiBold"/>
                <a:cs typeface="Comfortaa SemiBold"/>
                <a:sym typeface="Comfortaa SemiBold"/>
              </a:rPr>
              <a:t>1 https://oceanservice.noaa.gov/facts/ocean-oxygen.html</a:t>
            </a:r>
            <a:endParaRPr b="0" sz="800">
              <a:solidFill>
                <a:schemeClr val="lt1"/>
              </a:solidFill>
              <a:latin typeface="Comfortaa SemiBold"/>
              <a:ea typeface="Comfortaa SemiBold"/>
              <a:cs typeface="Comfortaa SemiBold"/>
              <a:sym typeface="Comfortaa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5" name="Shape 2485"/>
        <p:cNvGrpSpPr/>
        <p:nvPr/>
      </p:nvGrpSpPr>
      <p:grpSpPr>
        <a:xfrm>
          <a:off x="0" y="0"/>
          <a:ext cx="0" cy="0"/>
          <a:chOff x="0" y="0"/>
          <a:chExt cx="0" cy="0"/>
        </a:xfrm>
      </p:grpSpPr>
      <p:grpSp>
        <p:nvGrpSpPr>
          <p:cNvPr id="2486" name="Google Shape;2486;p2"/>
          <p:cNvGrpSpPr/>
          <p:nvPr/>
        </p:nvGrpSpPr>
        <p:grpSpPr>
          <a:xfrm flipH="1" rot="-3358774">
            <a:off x="7909407" y="3994325"/>
            <a:ext cx="1565759" cy="1465272"/>
            <a:chOff x="1407275" y="964138"/>
            <a:chExt cx="1092300" cy="990748"/>
          </a:xfrm>
        </p:grpSpPr>
        <p:sp>
          <p:nvSpPr>
            <p:cNvPr id="2487" name="Google Shape;2487;p2"/>
            <p:cNvSpPr/>
            <p:nvPr/>
          </p:nvSpPr>
          <p:spPr>
            <a:xfrm>
              <a:off x="1407275" y="964138"/>
              <a:ext cx="1092300" cy="990748"/>
            </a:xfrm>
            <a:custGeom>
              <a:rect b="b" l="l" r="r" t="t"/>
              <a:pathLst>
                <a:path extrusionOk="0" h="7239" w="7981">
                  <a:moveTo>
                    <a:pt x="3985" y="1"/>
                  </a:moveTo>
                  <a:cubicBezTo>
                    <a:pt x="2355" y="1"/>
                    <a:pt x="877" y="1111"/>
                    <a:pt x="472" y="2762"/>
                  </a:cubicBezTo>
                  <a:cubicBezTo>
                    <a:pt x="1" y="4706"/>
                    <a:pt x="1190" y="6662"/>
                    <a:pt x="3134" y="7133"/>
                  </a:cubicBezTo>
                  <a:cubicBezTo>
                    <a:pt x="3422" y="7204"/>
                    <a:pt x="3712" y="7238"/>
                    <a:pt x="3997" y="7238"/>
                  </a:cubicBezTo>
                  <a:cubicBezTo>
                    <a:pt x="5624" y="7238"/>
                    <a:pt x="7103" y="6130"/>
                    <a:pt x="7505" y="4476"/>
                  </a:cubicBezTo>
                  <a:cubicBezTo>
                    <a:pt x="7980" y="2537"/>
                    <a:pt x="6787" y="577"/>
                    <a:pt x="4848" y="105"/>
                  </a:cubicBezTo>
                  <a:cubicBezTo>
                    <a:pt x="4559" y="34"/>
                    <a:pt x="4270" y="1"/>
                    <a:pt x="3985" y="1"/>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2"/>
            <p:cNvSpPr/>
            <p:nvPr/>
          </p:nvSpPr>
          <p:spPr>
            <a:xfrm>
              <a:off x="1841677" y="1025041"/>
              <a:ext cx="609038" cy="830071"/>
            </a:xfrm>
            <a:custGeom>
              <a:rect b="b" l="l" r="r" t="t"/>
              <a:pathLst>
                <a:path extrusionOk="0" h="6065" w="4450">
                  <a:moveTo>
                    <a:pt x="2563" y="0"/>
                  </a:moveTo>
                  <a:cubicBezTo>
                    <a:pt x="2539" y="33"/>
                    <a:pt x="2522" y="74"/>
                    <a:pt x="2527" y="115"/>
                  </a:cubicBezTo>
                  <a:cubicBezTo>
                    <a:pt x="2492" y="96"/>
                    <a:pt x="2453" y="87"/>
                    <a:pt x="2414" y="87"/>
                  </a:cubicBezTo>
                  <a:cubicBezTo>
                    <a:pt x="2321" y="87"/>
                    <a:pt x="2228" y="139"/>
                    <a:pt x="2190" y="226"/>
                  </a:cubicBezTo>
                  <a:cubicBezTo>
                    <a:pt x="2158" y="296"/>
                    <a:pt x="2162" y="369"/>
                    <a:pt x="2153" y="443"/>
                  </a:cubicBezTo>
                  <a:cubicBezTo>
                    <a:pt x="2141" y="513"/>
                    <a:pt x="2100" y="595"/>
                    <a:pt x="2035" y="611"/>
                  </a:cubicBezTo>
                  <a:cubicBezTo>
                    <a:pt x="2020" y="615"/>
                    <a:pt x="2006" y="617"/>
                    <a:pt x="1993" y="617"/>
                  </a:cubicBezTo>
                  <a:cubicBezTo>
                    <a:pt x="1859" y="617"/>
                    <a:pt x="1759" y="441"/>
                    <a:pt x="1606" y="441"/>
                  </a:cubicBezTo>
                  <a:cubicBezTo>
                    <a:pt x="1597" y="441"/>
                    <a:pt x="1588" y="442"/>
                    <a:pt x="1579" y="443"/>
                  </a:cubicBezTo>
                  <a:cubicBezTo>
                    <a:pt x="1436" y="464"/>
                    <a:pt x="1292" y="546"/>
                    <a:pt x="1210" y="669"/>
                  </a:cubicBezTo>
                  <a:cubicBezTo>
                    <a:pt x="1145" y="767"/>
                    <a:pt x="1120" y="985"/>
                    <a:pt x="1301" y="985"/>
                  </a:cubicBezTo>
                  <a:cubicBezTo>
                    <a:pt x="1386" y="985"/>
                    <a:pt x="1455" y="900"/>
                    <a:pt x="1538" y="900"/>
                  </a:cubicBezTo>
                  <a:cubicBezTo>
                    <a:pt x="1546" y="900"/>
                    <a:pt x="1554" y="901"/>
                    <a:pt x="1563" y="903"/>
                  </a:cubicBezTo>
                  <a:cubicBezTo>
                    <a:pt x="1702" y="935"/>
                    <a:pt x="1665" y="1042"/>
                    <a:pt x="1588" y="1124"/>
                  </a:cubicBezTo>
                  <a:cubicBezTo>
                    <a:pt x="1460" y="1247"/>
                    <a:pt x="1317" y="1222"/>
                    <a:pt x="1169" y="1267"/>
                  </a:cubicBezTo>
                  <a:cubicBezTo>
                    <a:pt x="1050" y="1304"/>
                    <a:pt x="989" y="1436"/>
                    <a:pt x="866" y="1468"/>
                  </a:cubicBezTo>
                  <a:cubicBezTo>
                    <a:pt x="829" y="1477"/>
                    <a:pt x="780" y="1489"/>
                    <a:pt x="780" y="1526"/>
                  </a:cubicBezTo>
                  <a:cubicBezTo>
                    <a:pt x="780" y="1550"/>
                    <a:pt x="804" y="1567"/>
                    <a:pt x="813" y="1587"/>
                  </a:cubicBezTo>
                  <a:cubicBezTo>
                    <a:pt x="849" y="1632"/>
                    <a:pt x="821" y="1702"/>
                    <a:pt x="772" y="1743"/>
                  </a:cubicBezTo>
                  <a:cubicBezTo>
                    <a:pt x="726" y="1780"/>
                    <a:pt x="665" y="1792"/>
                    <a:pt x="608" y="1813"/>
                  </a:cubicBezTo>
                  <a:cubicBezTo>
                    <a:pt x="554" y="1825"/>
                    <a:pt x="493" y="1854"/>
                    <a:pt x="464" y="1907"/>
                  </a:cubicBezTo>
                  <a:cubicBezTo>
                    <a:pt x="435" y="1965"/>
                    <a:pt x="452" y="2047"/>
                    <a:pt x="505" y="2083"/>
                  </a:cubicBezTo>
                  <a:cubicBezTo>
                    <a:pt x="525" y="2097"/>
                    <a:pt x="549" y="2103"/>
                    <a:pt x="575" y="2103"/>
                  </a:cubicBezTo>
                  <a:cubicBezTo>
                    <a:pt x="674" y="2103"/>
                    <a:pt x="803" y="2017"/>
                    <a:pt x="862" y="1965"/>
                  </a:cubicBezTo>
                  <a:cubicBezTo>
                    <a:pt x="927" y="1903"/>
                    <a:pt x="993" y="1842"/>
                    <a:pt x="1067" y="1776"/>
                  </a:cubicBezTo>
                  <a:cubicBezTo>
                    <a:pt x="1117" y="1729"/>
                    <a:pt x="1175" y="1682"/>
                    <a:pt x="1235" y="1682"/>
                  </a:cubicBezTo>
                  <a:cubicBezTo>
                    <a:pt x="1249" y="1682"/>
                    <a:pt x="1262" y="1685"/>
                    <a:pt x="1276" y="1690"/>
                  </a:cubicBezTo>
                  <a:cubicBezTo>
                    <a:pt x="1305" y="1698"/>
                    <a:pt x="1333" y="1731"/>
                    <a:pt x="1358" y="1755"/>
                  </a:cubicBezTo>
                  <a:cubicBezTo>
                    <a:pt x="1460" y="1866"/>
                    <a:pt x="1563" y="1973"/>
                    <a:pt x="1665" y="2088"/>
                  </a:cubicBezTo>
                  <a:cubicBezTo>
                    <a:pt x="1723" y="2006"/>
                    <a:pt x="1653" y="1895"/>
                    <a:pt x="1592" y="1817"/>
                  </a:cubicBezTo>
                  <a:cubicBezTo>
                    <a:pt x="1609" y="1798"/>
                    <a:pt x="1634" y="1789"/>
                    <a:pt x="1660" y="1789"/>
                  </a:cubicBezTo>
                  <a:cubicBezTo>
                    <a:pt x="1694" y="1789"/>
                    <a:pt x="1730" y="1805"/>
                    <a:pt x="1752" y="1833"/>
                  </a:cubicBezTo>
                  <a:cubicBezTo>
                    <a:pt x="1793" y="1878"/>
                    <a:pt x="1805" y="1944"/>
                    <a:pt x="1817" y="2001"/>
                  </a:cubicBezTo>
                  <a:cubicBezTo>
                    <a:pt x="1834" y="2063"/>
                    <a:pt x="1866" y="2124"/>
                    <a:pt x="1920" y="2149"/>
                  </a:cubicBezTo>
                  <a:cubicBezTo>
                    <a:pt x="1931" y="2154"/>
                    <a:pt x="1942" y="2156"/>
                    <a:pt x="1954" y="2156"/>
                  </a:cubicBezTo>
                  <a:cubicBezTo>
                    <a:pt x="2005" y="2156"/>
                    <a:pt x="2058" y="2117"/>
                    <a:pt x="2051" y="2067"/>
                  </a:cubicBezTo>
                  <a:cubicBezTo>
                    <a:pt x="2039" y="2014"/>
                    <a:pt x="1973" y="1989"/>
                    <a:pt x="1969" y="1944"/>
                  </a:cubicBezTo>
                  <a:cubicBezTo>
                    <a:pt x="1959" y="1896"/>
                    <a:pt x="2010" y="1863"/>
                    <a:pt x="2061" y="1863"/>
                  </a:cubicBezTo>
                  <a:cubicBezTo>
                    <a:pt x="2074" y="1863"/>
                    <a:pt x="2088" y="1865"/>
                    <a:pt x="2100" y="1870"/>
                  </a:cubicBezTo>
                  <a:cubicBezTo>
                    <a:pt x="2158" y="1899"/>
                    <a:pt x="2186" y="1960"/>
                    <a:pt x="2219" y="2014"/>
                  </a:cubicBezTo>
                  <a:cubicBezTo>
                    <a:pt x="2254" y="2065"/>
                    <a:pt x="2301" y="2112"/>
                    <a:pt x="2359" y="2112"/>
                  </a:cubicBezTo>
                  <a:cubicBezTo>
                    <a:pt x="2362" y="2112"/>
                    <a:pt x="2364" y="2112"/>
                    <a:pt x="2367" y="2112"/>
                  </a:cubicBezTo>
                  <a:cubicBezTo>
                    <a:pt x="2421" y="2105"/>
                    <a:pt x="2470" y="2056"/>
                    <a:pt x="2518" y="2056"/>
                  </a:cubicBezTo>
                  <a:cubicBezTo>
                    <a:pt x="2528" y="2056"/>
                    <a:pt x="2537" y="2058"/>
                    <a:pt x="2547" y="2063"/>
                  </a:cubicBezTo>
                  <a:cubicBezTo>
                    <a:pt x="2563" y="2067"/>
                    <a:pt x="2576" y="2083"/>
                    <a:pt x="2584" y="2096"/>
                  </a:cubicBezTo>
                  <a:cubicBezTo>
                    <a:pt x="2625" y="2165"/>
                    <a:pt x="2613" y="2260"/>
                    <a:pt x="2555" y="2317"/>
                  </a:cubicBezTo>
                  <a:cubicBezTo>
                    <a:pt x="2490" y="2379"/>
                    <a:pt x="2449" y="2420"/>
                    <a:pt x="2440" y="2457"/>
                  </a:cubicBezTo>
                  <a:cubicBezTo>
                    <a:pt x="2428" y="2453"/>
                    <a:pt x="2412" y="2440"/>
                    <a:pt x="2404" y="2436"/>
                  </a:cubicBezTo>
                  <a:cubicBezTo>
                    <a:pt x="2349" y="2414"/>
                    <a:pt x="2293" y="2407"/>
                    <a:pt x="2235" y="2407"/>
                  </a:cubicBezTo>
                  <a:cubicBezTo>
                    <a:pt x="2140" y="2407"/>
                    <a:pt x="2043" y="2427"/>
                    <a:pt x="1948" y="2440"/>
                  </a:cubicBezTo>
                  <a:cubicBezTo>
                    <a:pt x="1903" y="2447"/>
                    <a:pt x="1855" y="2452"/>
                    <a:pt x="1808" y="2452"/>
                  </a:cubicBezTo>
                  <a:cubicBezTo>
                    <a:pt x="1694" y="2452"/>
                    <a:pt x="1584" y="2425"/>
                    <a:pt x="1518" y="2338"/>
                  </a:cubicBezTo>
                  <a:cubicBezTo>
                    <a:pt x="1465" y="2272"/>
                    <a:pt x="1440" y="2178"/>
                    <a:pt x="1374" y="2133"/>
                  </a:cubicBezTo>
                  <a:cubicBezTo>
                    <a:pt x="1344" y="2111"/>
                    <a:pt x="1308" y="2103"/>
                    <a:pt x="1271" y="2103"/>
                  </a:cubicBezTo>
                  <a:cubicBezTo>
                    <a:pt x="1209" y="2103"/>
                    <a:pt x="1141" y="2126"/>
                    <a:pt x="1079" y="2149"/>
                  </a:cubicBezTo>
                  <a:cubicBezTo>
                    <a:pt x="890" y="2227"/>
                    <a:pt x="698" y="2301"/>
                    <a:pt x="534" y="2432"/>
                  </a:cubicBezTo>
                  <a:cubicBezTo>
                    <a:pt x="169" y="2707"/>
                    <a:pt x="1" y="3215"/>
                    <a:pt x="115" y="3654"/>
                  </a:cubicBezTo>
                  <a:cubicBezTo>
                    <a:pt x="192" y="3933"/>
                    <a:pt x="416" y="4208"/>
                    <a:pt x="706" y="4208"/>
                  </a:cubicBezTo>
                  <a:cubicBezTo>
                    <a:pt x="710" y="4208"/>
                    <a:pt x="714" y="4208"/>
                    <a:pt x="718" y="4208"/>
                  </a:cubicBezTo>
                  <a:cubicBezTo>
                    <a:pt x="845" y="4208"/>
                    <a:pt x="972" y="4154"/>
                    <a:pt x="1100" y="4134"/>
                  </a:cubicBezTo>
                  <a:cubicBezTo>
                    <a:pt x="1119" y="4131"/>
                    <a:pt x="1139" y="4130"/>
                    <a:pt x="1159" y="4130"/>
                  </a:cubicBezTo>
                  <a:cubicBezTo>
                    <a:pt x="1274" y="4130"/>
                    <a:pt x="1394" y="4172"/>
                    <a:pt x="1436" y="4277"/>
                  </a:cubicBezTo>
                  <a:cubicBezTo>
                    <a:pt x="1469" y="4367"/>
                    <a:pt x="1436" y="4470"/>
                    <a:pt x="1477" y="4556"/>
                  </a:cubicBezTo>
                  <a:cubicBezTo>
                    <a:pt x="1510" y="4638"/>
                    <a:pt x="1604" y="4679"/>
                    <a:pt x="1641" y="4761"/>
                  </a:cubicBezTo>
                  <a:cubicBezTo>
                    <a:pt x="1715" y="4942"/>
                    <a:pt x="1456" y="5126"/>
                    <a:pt x="1506" y="5315"/>
                  </a:cubicBezTo>
                  <a:cubicBezTo>
                    <a:pt x="1522" y="5376"/>
                    <a:pt x="1571" y="5430"/>
                    <a:pt x="1600" y="5491"/>
                  </a:cubicBezTo>
                  <a:cubicBezTo>
                    <a:pt x="1661" y="5639"/>
                    <a:pt x="1571" y="5823"/>
                    <a:pt x="1653" y="5963"/>
                  </a:cubicBezTo>
                  <a:cubicBezTo>
                    <a:pt x="1696" y="6035"/>
                    <a:pt x="1771" y="6065"/>
                    <a:pt x="1853" y="6065"/>
                  </a:cubicBezTo>
                  <a:cubicBezTo>
                    <a:pt x="1958" y="6065"/>
                    <a:pt x="2075" y="6016"/>
                    <a:pt x="2153" y="5942"/>
                  </a:cubicBezTo>
                  <a:cubicBezTo>
                    <a:pt x="2289" y="5807"/>
                    <a:pt x="2363" y="5618"/>
                    <a:pt x="2502" y="5491"/>
                  </a:cubicBezTo>
                  <a:cubicBezTo>
                    <a:pt x="2604" y="5397"/>
                    <a:pt x="2736" y="5343"/>
                    <a:pt x="2822" y="5229"/>
                  </a:cubicBezTo>
                  <a:cubicBezTo>
                    <a:pt x="2957" y="5060"/>
                    <a:pt x="2937" y="4819"/>
                    <a:pt x="3023" y="4618"/>
                  </a:cubicBezTo>
                  <a:cubicBezTo>
                    <a:pt x="3158" y="4302"/>
                    <a:pt x="3535" y="4138"/>
                    <a:pt x="3658" y="3814"/>
                  </a:cubicBezTo>
                  <a:cubicBezTo>
                    <a:pt x="3703" y="3695"/>
                    <a:pt x="3679" y="3519"/>
                    <a:pt x="3556" y="3498"/>
                  </a:cubicBezTo>
                  <a:cubicBezTo>
                    <a:pt x="3544" y="3494"/>
                    <a:pt x="3531" y="3492"/>
                    <a:pt x="3518" y="3492"/>
                  </a:cubicBezTo>
                  <a:cubicBezTo>
                    <a:pt x="3505" y="3492"/>
                    <a:pt x="3490" y="3494"/>
                    <a:pt x="3474" y="3498"/>
                  </a:cubicBezTo>
                  <a:cubicBezTo>
                    <a:pt x="3440" y="3514"/>
                    <a:pt x="3400" y="3523"/>
                    <a:pt x="3361" y="3523"/>
                  </a:cubicBezTo>
                  <a:cubicBezTo>
                    <a:pt x="3329" y="3523"/>
                    <a:pt x="3298" y="3517"/>
                    <a:pt x="3269" y="3506"/>
                  </a:cubicBezTo>
                  <a:cubicBezTo>
                    <a:pt x="3179" y="3469"/>
                    <a:pt x="3101" y="3396"/>
                    <a:pt x="3039" y="3318"/>
                  </a:cubicBezTo>
                  <a:cubicBezTo>
                    <a:pt x="2933" y="3191"/>
                    <a:pt x="2838" y="3047"/>
                    <a:pt x="2769" y="2891"/>
                  </a:cubicBezTo>
                  <a:cubicBezTo>
                    <a:pt x="2719" y="2793"/>
                    <a:pt x="2674" y="2686"/>
                    <a:pt x="2613" y="2600"/>
                  </a:cubicBezTo>
                  <a:lnTo>
                    <a:pt x="2613" y="2600"/>
                  </a:lnTo>
                  <a:cubicBezTo>
                    <a:pt x="2748" y="2690"/>
                    <a:pt x="2834" y="2822"/>
                    <a:pt x="2933" y="2953"/>
                  </a:cubicBezTo>
                  <a:cubicBezTo>
                    <a:pt x="3019" y="3080"/>
                    <a:pt x="3121" y="3195"/>
                    <a:pt x="3232" y="3301"/>
                  </a:cubicBezTo>
                  <a:cubicBezTo>
                    <a:pt x="3269" y="3334"/>
                    <a:pt x="3306" y="3363"/>
                    <a:pt x="3351" y="3367"/>
                  </a:cubicBezTo>
                  <a:cubicBezTo>
                    <a:pt x="3356" y="3368"/>
                    <a:pt x="3362" y="3368"/>
                    <a:pt x="3367" y="3368"/>
                  </a:cubicBezTo>
                  <a:cubicBezTo>
                    <a:pt x="3452" y="3368"/>
                    <a:pt x="3509" y="3276"/>
                    <a:pt x="3548" y="3199"/>
                  </a:cubicBezTo>
                  <a:cubicBezTo>
                    <a:pt x="3580" y="3129"/>
                    <a:pt x="3617" y="3055"/>
                    <a:pt x="3650" y="2977"/>
                  </a:cubicBezTo>
                  <a:cubicBezTo>
                    <a:pt x="3683" y="2895"/>
                    <a:pt x="3720" y="2793"/>
                    <a:pt x="3654" y="2731"/>
                  </a:cubicBezTo>
                  <a:cubicBezTo>
                    <a:pt x="3630" y="2711"/>
                    <a:pt x="3593" y="2703"/>
                    <a:pt x="3572" y="2678"/>
                  </a:cubicBezTo>
                  <a:cubicBezTo>
                    <a:pt x="3519" y="2625"/>
                    <a:pt x="3552" y="2526"/>
                    <a:pt x="3617" y="2498"/>
                  </a:cubicBezTo>
                  <a:cubicBezTo>
                    <a:pt x="3642" y="2485"/>
                    <a:pt x="3670" y="2479"/>
                    <a:pt x="3698" y="2479"/>
                  </a:cubicBezTo>
                  <a:cubicBezTo>
                    <a:pt x="3741" y="2479"/>
                    <a:pt x="3785" y="2491"/>
                    <a:pt x="3822" y="2506"/>
                  </a:cubicBezTo>
                  <a:cubicBezTo>
                    <a:pt x="3990" y="2584"/>
                    <a:pt x="4105" y="2764"/>
                    <a:pt x="4109" y="2949"/>
                  </a:cubicBezTo>
                  <a:cubicBezTo>
                    <a:pt x="4109" y="3039"/>
                    <a:pt x="4089" y="3129"/>
                    <a:pt x="4105" y="3215"/>
                  </a:cubicBezTo>
                  <a:cubicBezTo>
                    <a:pt x="4121" y="3298"/>
                    <a:pt x="4182" y="3388"/>
                    <a:pt x="4267" y="3388"/>
                  </a:cubicBezTo>
                  <a:cubicBezTo>
                    <a:pt x="4270" y="3388"/>
                    <a:pt x="4274" y="3388"/>
                    <a:pt x="4278" y="3387"/>
                  </a:cubicBezTo>
                  <a:cubicBezTo>
                    <a:pt x="4310" y="3383"/>
                    <a:pt x="4339" y="3367"/>
                    <a:pt x="4368" y="3355"/>
                  </a:cubicBezTo>
                  <a:cubicBezTo>
                    <a:pt x="4396" y="3334"/>
                    <a:pt x="4417" y="3305"/>
                    <a:pt x="4442" y="3281"/>
                  </a:cubicBezTo>
                  <a:cubicBezTo>
                    <a:pt x="4442" y="3240"/>
                    <a:pt x="4450" y="3203"/>
                    <a:pt x="4450" y="3162"/>
                  </a:cubicBezTo>
                  <a:cubicBezTo>
                    <a:pt x="4433" y="1805"/>
                    <a:pt x="3679" y="615"/>
                    <a:pt x="2563" y="0"/>
                  </a:cubicBezTo>
                  <a:close/>
                </a:path>
              </a:pathLst>
            </a:custGeom>
            <a:solidFill>
              <a:srgbClr val="48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2"/>
            <p:cNvSpPr/>
            <p:nvPr/>
          </p:nvSpPr>
          <p:spPr>
            <a:xfrm>
              <a:off x="1467358" y="1512684"/>
              <a:ext cx="405934" cy="356527"/>
            </a:xfrm>
            <a:custGeom>
              <a:rect b="b" l="l" r="r" t="t"/>
              <a:pathLst>
                <a:path extrusionOk="0" h="2605" w="2966">
                  <a:moveTo>
                    <a:pt x="776" y="1"/>
                  </a:moveTo>
                  <a:cubicBezTo>
                    <a:pt x="773" y="1"/>
                    <a:pt x="770" y="1"/>
                    <a:pt x="767" y="1"/>
                  </a:cubicBezTo>
                  <a:cubicBezTo>
                    <a:pt x="718" y="1"/>
                    <a:pt x="677" y="13"/>
                    <a:pt x="644" y="38"/>
                  </a:cubicBezTo>
                  <a:cubicBezTo>
                    <a:pt x="554" y="103"/>
                    <a:pt x="575" y="247"/>
                    <a:pt x="636" y="337"/>
                  </a:cubicBezTo>
                  <a:cubicBezTo>
                    <a:pt x="714" y="452"/>
                    <a:pt x="804" y="526"/>
                    <a:pt x="616" y="591"/>
                  </a:cubicBezTo>
                  <a:cubicBezTo>
                    <a:pt x="590" y="601"/>
                    <a:pt x="563" y="606"/>
                    <a:pt x="536" y="606"/>
                  </a:cubicBezTo>
                  <a:cubicBezTo>
                    <a:pt x="464" y="606"/>
                    <a:pt x="392" y="573"/>
                    <a:pt x="341" y="526"/>
                  </a:cubicBezTo>
                  <a:cubicBezTo>
                    <a:pt x="308" y="493"/>
                    <a:pt x="279" y="468"/>
                    <a:pt x="243" y="440"/>
                  </a:cubicBezTo>
                  <a:cubicBezTo>
                    <a:pt x="173" y="390"/>
                    <a:pt x="91" y="349"/>
                    <a:pt x="1" y="349"/>
                  </a:cubicBezTo>
                  <a:cubicBezTo>
                    <a:pt x="193" y="1272"/>
                    <a:pt x="735" y="2067"/>
                    <a:pt x="1485" y="2588"/>
                  </a:cubicBezTo>
                  <a:cubicBezTo>
                    <a:pt x="1505" y="2584"/>
                    <a:pt x="1526" y="2580"/>
                    <a:pt x="1546" y="2580"/>
                  </a:cubicBezTo>
                  <a:cubicBezTo>
                    <a:pt x="1595" y="2573"/>
                    <a:pt x="1643" y="2570"/>
                    <a:pt x="1692" y="2570"/>
                  </a:cubicBezTo>
                  <a:cubicBezTo>
                    <a:pt x="1864" y="2570"/>
                    <a:pt x="2039" y="2605"/>
                    <a:pt x="2215" y="2605"/>
                  </a:cubicBezTo>
                  <a:cubicBezTo>
                    <a:pt x="2637" y="2600"/>
                    <a:pt x="2965" y="2272"/>
                    <a:pt x="2703" y="1862"/>
                  </a:cubicBezTo>
                  <a:cubicBezTo>
                    <a:pt x="2580" y="1657"/>
                    <a:pt x="2387" y="1538"/>
                    <a:pt x="2227" y="1374"/>
                  </a:cubicBezTo>
                  <a:cubicBezTo>
                    <a:pt x="2108" y="1256"/>
                    <a:pt x="1998" y="1141"/>
                    <a:pt x="1879" y="1022"/>
                  </a:cubicBezTo>
                  <a:cubicBezTo>
                    <a:pt x="1850" y="989"/>
                    <a:pt x="1813" y="956"/>
                    <a:pt x="1764" y="940"/>
                  </a:cubicBezTo>
                  <a:cubicBezTo>
                    <a:pt x="1748" y="935"/>
                    <a:pt x="1731" y="934"/>
                    <a:pt x="1714" y="934"/>
                  </a:cubicBezTo>
                  <a:cubicBezTo>
                    <a:pt x="1686" y="934"/>
                    <a:pt x="1657" y="937"/>
                    <a:pt x="1630" y="937"/>
                  </a:cubicBezTo>
                  <a:cubicBezTo>
                    <a:pt x="1601" y="937"/>
                    <a:pt x="1573" y="933"/>
                    <a:pt x="1551" y="915"/>
                  </a:cubicBezTo>
                  <a:cubicBezTo>
                    <a:pt x="1530" y="899"/>
                    <a:pt x="1522" y="874"/>
                    <a:pt x="1510" y="850"/>
                  </a:cubicBezTo>
                  <a:cubicBezTo>
                    <a:pt x="1464" y="768"/>
                    <a:pt x="1387" y="714"/>
                    <a:pt x="1341" y="636"/>
                  </a:cubicBezTo>
                  <a:cubicBezTo>
                    <a:pt x="1292" y="563"/>
                    <a:pt x="1284" y="460"/>
                    <a:pt x="1264" y="378"/>
                  </a:cubicBezTo>
                  <a:cubicBezTo>
                    <a:pt x="1215" y="163"/>
                    <a:pt x="998" y="1"/>
                    <a:pt x="776" y="1"/>
                  </a:cubicBezTo>
                  <a:close/>
                </a:path>
              </a:pathLst>
            </a:custGeom>
            <a:solidFill>
              <a:srgbClr val="48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2"/>
            <p:cNvSpPr/>
            <p:nvPr/>
          </p:nvSpPr>
          <p:spPr>
            <a:xfrm>
              <a:off x="1466263" y="1025999"/>
              <a:ext cx="460816" cy="344757"/>
            </a:xfrm>
            <a:custGeom>
              <a:rect b="b" l="l" r="r" t="t"/>
              <a:pathLst>
                <a:path extrusionOk="0" h="2519" w="3367">
                  <a:moveTo>
                    <a:pt x="2774" y="0"/>
                  </a:moveTo>
                  <a:cubicBezTo>
                    <a:pt x="2586" y="0"/>
                    <a:pt x="2402" y="26"/>
                    <a:pt x="2235" y="108"/>
                  </a:cubicBezTo>
                  <a:cubicBezTo>
                    <a:pt x="2142" y="155"/>
                    <a:pt x="2040" y="217"/>
                    <a:pt x="1943" y="217"/>
                  </a:cubicBezTo>
                  <a:cubicBezTo>
                    <a:pt x="1911" y="217"/>
                    <a:pt x="1880" y="211"/>
                    <a:pt x="1850" y="194"/>
                  </a:cubicBezTo>
                  <a:cubicBezTo>
                    <a:pt x="1821" y="178"/>
                    <a:pt x="1796" y="153"/>
                    <a:pt x="1764" y="137"/>
                  </a:cubicBezTo>
                  <a:cubicBezTo>
                    <a:pt x="1742" y="128"/>
                    <a:pt x="1719" y="125"/>
                    <a:pt x="1696" y="125"/>
                  </a:cubicBezTo>
                  <a:cubicBezTo>
                    <a:pt x="1656" y="125"/>
                    <a:pt x="1615" y="136"/>
                    <a:pt x="1575" y="149"/>
                  </a:cubicBezTo>
                  <a:cubicBezTo>
                    <a:pt x="763" y="670"/>
                    <a:pt x="189" y="1507"/>
                    <a:pt x="0" y="2482"/>
                  </a:cubicBezTo>
                  <a:cubicBezTo>
                    <a:pt x="20" y="2508"/>
                    <a:pt x="45" y="2519"/>
                    <a:pt x="73" y="2519"/>
                  </a:cubicBezTo>
                  <a:cubicBezTo>
                    <a:pt x="239" y="2519"/>
                    <a:pt x="517" y="2128"/>
                    <a:pt x="587" y="2044"/>
                  </a:cubicBezTo>
                  <a:cubicBezTo>
                    <a:pt x="636" y="1982"/>
                    <a:pt x="693" y="1921"/>
                    <a:pt x="759" y="1880"/>
                  </a:cubicBezTo>
                  <a:cubicBezTo>
                    <a:pt x="919" y="1785"/>
                    <a:pt x="1161" y="1789"/>
                    <a:pt x="1243" y="1621"/>
                  </a:cubicBezTo>
                  <a:cubicBezTo>
                    <a:pt x="1267" y="1564"/>
                    <a:pt x="1272" y="1498"/>
                    <a:pt x="1304" y="1441"/>
                  </a:cubicBezTo>
                  <a:cubicBezTo>
                    <a:pt x="1324" y="1410"/>
                    <a:pt x="1364" y="1388"/>
                    <a:pt x="1399" y="1388"/>
                  </a:cubicBezTo>
                  <a:cubicBezTo>
                    <a:pt x="1424" y="1388"/>
                    <a:pt x="1446" y="1399"/>
                    <a:pt x="1456" y="1425"/>
                  </a:cubicBezTo>
                  <a:cubicBezTo>
                    <a:pt x="1477" y="1478"/>
                    <a:pt x="1427" y="1531"/>
                    <a:pt x="1440" y="1589"/>
                  </a:cubicBezTo>
                  <a:cubicBezTo>
                    <a:pt x="1451" y="1624"/>
                    <a:pt x="1488" y="1642"/>
                    <a:pt x="1526" y="1642"/>
                  </a:cubicBezTo>
                  <a:cubicBezTo>
                    <a:pt x="1544" y="1642"/>
                    <a:pt x="1563" y="1638"/>
                    <a:pt x="1579" y="1630"/>
                  </a:cubicBezTo>
                  <a:cubicBezTo>
                    <a:pt x="1624" y="1605"/>
                    <a:pt x="1653" y="1548"/>
                    <a:pt x="1678" y="1502"/>
                  </a:cubicBezTo>
                  <a:cubicBezTo>
                    <a:pt x="1612" y="1461"/>
                    <a:pt x="1620" y="1359"/>
                    <a:pt x="1661" y="1297"/>
                  </a:cubicBezTo>
                  <a:cubicBezTo>
                    <a:pt x="1702" y="1232"/>
                    <a:pt x="1764" y="1178"/>
                    <a:pt x="1784" y="1101"/>
                  </a:cubicBezTo>
                  <a:cubicBezTo>
                    <a:pt x="1801" y="1051"/>
                    <a:pt x="1788" y="998"/>
                    <a:pt x="1801" y="949"/>
                  </a:cubicBezTo>
                  <a:cubicBezTo>
                    <a:pt x="1809" y="891"/>
                    <a:pt x="1842" y="846"/>
                    <a:pt x="1846" y="789"/>
                  </a:cubicBezTo>
                  <a:cubicBezTo>
                    <a:pt x="1858" y="732"/>
                    <a:pt x="1837" y="666"/>
                    <a:pt x="1784" y="650"/>
                  </a:cubicBezTo>
                  <a:cubicBezTo>
                    <a:pt x="1779" y="648"/>
                    <a:pt x="1773" y="647"/>
                    <a:pt x="1767" y="647"/>
                  </a:cubicBezTo>
                  <a:cubicBezTo>
                    <a:pt x="1741" y="647"/>
                    <a:pt x="1712" y="659"/>
                    <a:pt x="1686" y="666"/>
                  </a:cubicBezTo>
                  <a:cubicBezTo>
                    <a:pt x="1550" y="723"/>
                    <a:pt x="1415" y="773"/>
                    <a:pt x="1276" y="830"/>
                  </a:cubicBezTo>
                  <a:cubicBezTo>
                    <a:pt x="1326" y="651"/>
                    <a:pt x="1501" y="517"/>
                    <a:pt x="1687" y="517"/>
                  </a:cubicBezTo>
                  <a:cubicBezTo>
                    <a:pt x="1697" y="517"/>
                    <a:pt x="1708" y="517"/>
                    <a:pt x="1719" y="518"/>
                  </a:cubicBezTo>
                  <a:cubicBezTo>
                    <a:pt x="1785" y="522"/>
                    <a:pt x="1849" y="540"/>
                    <a:pt x="1915" y="540"/>
                  </a:cubicBezTo>
                  <a:cubicBezTo>
                    <a:pt x="1926" y="540"/>
                    <a:pt x="1937" y="540"/>
                    <a:pt x="1948" y="539"/>
                  </a:cubicBezTo>
                  <a:cubicBezTo>
                    <a:pt x="2116" y="518"/>
                    <a:pt x="2215" y="326"/>
                    <a:pt x="2375" y="260"/>
                  </a:cubicBezTo>
                  <a:cubicBezTo>
                    <a:pt x="2393" y="252"/>
                    <a:pt x="2415" y="247"/>
                    <a:pt x="2437" y="247"/>
                  </a:cubicBezTo>
                  <a:cubicBezTo>
                    <a:pt x="2474" y="247"/>
                    <a:pt x="2509" y="261"/>
                    <a:pt x="2522" y="297"/>
                  </a:cubicBezTo>
                  <a:cubicBezTo>
                    <a:pt x="2526" y="313"/>
                    <a:pt x="2526" y="330"/>
                    <a:pt x="2522" y="342"/>
                  </a:cubicBezTo>
                  <a:cubicBezTo>
                    <a:pt x="2502" y="432"/>
                    <a:pt x="2432" y="494"/>
                    <a:pt x="2362" y="555"/>
                  </a:cubicBezTo>
                  <a:cubicBezTo>
                    <a:pt x="2297" y="608"/>
                    <a:pt x="2219" y="670"/>
                    <a:pt x="2194" y="752"/>
                  </a:cubicBezTo>
                  <a:cubicBezTo>
                    <a:pt x="2165" y="834"/>
                    <a:pt x="2206" y="953"/>
                    <a:pt x="2297" y="965"/>
                  </a:cubicBezTo>
                  <a:cubicBezTo>
                    <a:pt x="2301" y="966"/>
                    <a:pt x="2304" y="966"/>
                    <a:pt x="2308" y="966"/>
                  </a:cubicBezTo>
                  <a:cubicBezTo>
                    <a:pt x="2389" y="966"/>
                    <a:pt x="2455" y="885"/>
                    <a:pt x="2514" y="826"/>
                  </a:cubicBezTo>
                  <a:cubicBezTo>
                    <a:pt x="2600" y="732"/>
                    <a:pt x="2723" y="670"/>
                    <a:pt x="2850" y="658"/>
                  </a:cubicBezTo>
                  <a:cubicBezTo>
                    <a:pt x="2912" y="650"/>
                    <a:pt x="2973" y="650"/>
                    <a:pt x="3031" y="637"/>
                  </a:cubicBezTo>
                  <a:cubicBezTo>
                    <a:pt x="3211" y="584"/>
                    <a:pt x="3293" y="391"/>
                    <a:pt x="3355" y="215"/>
                  </a:cubicBezTo>
                  <a:cubicBezTo>
                    <a:pt x="3363" y="190"/>
                    <a:pt x="3367" y="166"/>
                    <a:pt x="3367" y="137"/>
                  </a:cubicBezTo>
                  <a:cubicBezTo>
                    <a:pt x="3359" y="67"/>
                    <a:pt x="3264" y="43"/>
                    <a:pt x="3195" y="30"/>
                  </a:cubicBezTo>
                  <a:cubicBezTo>
                    <a:pt x="3056" y="15"/>
                    <a:pt x="2914" y="0"/>
                    <a:pt x="2774" y="0"/>
                  </a:cubicBezTo>
                  <a:close/>
                </a:path>
              </a:pathLst>
            </a:custGeom>
            <a:solidFill>
              <a:srgbClr val="48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2"/>
            <p:cNvSpPr/>
            <p:nvPr/>
          </p:nvSpPr>
          <p:spPr>
            <a:xfrm>
              <a:off x="1470779" y="1140143"/>
              <a:ext cx="977746" cy="813784"/>
            </a:xfrm>
            <a:custGeom>
              <a:rect b="b" l="l" r="r" t="t"/>
              <a:pathLst>
                <a:path extrusionOk="0" h="5946" w="7144">
                  <a:moveTo>
                    <a:pt x="6299" y="0"/>
                  </a:moveTo>
                  <a:lnTo>
                    <a:pt x="6299" y="0"/>
                  </a:lnTo>
                  <a:cubicBezTo>
                    <a:pt x="6360" y="262"/>
                    <a:pt x="6389" y="541"/>
                    <a:pt x="6389" y="816"/>
                  </a:cubicBezTo>
                  <a:cubicBezTo>
                    <a:pt x="6389" y="2817"/>
                    <a:pt x="4769" y="4437"/>
                    <a:pt x="2772" y="4437"/>
                  </a:cubicBezTo>
                  <a:cubicBezTo>
                    <a:pt x="1661" y="4437"/>
                    <a:pt x="664" y="3932"/>
                    <a:pt x="0" y="3145"/>
                  </a:cubicBezTo>
                  <a:lnTo>
                    <a:pt x="0" y="3145"/>
                  </a:lnTo>
                  <a:cubicBezTo>
                    <a:pt x="369" y="4748"/>
                    <a:pt x="1809" y="5946"/>
                    <a:pt x="3527" y="5946"/>
                  </a:cubicBezTo>
                  <a:cubicBezTo>
                    <a:pt x="5524" y="5946"/>
                    <a:pt x="7143" y="4326"/>
                    <a:pt x="7143" y="2329"/>
                  </a:cubicBezTo>
                  <a:cubicBezTo>
                    <a:pt x="7143" y="1443"/>
                    <a:pt x="6828" y="632"/>
                    <a:pt x="6299" y="0"/>
                  </a:cubicBezTo>
                  <a:close/>
                </a:path>
              </a:pathLst>
            </a:custGeom>
            <a:solidFill>
              <a:srgbClr val="4F2F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92" name="Google Shape;2492;p2"/>
          <p:cNvSpPr txBox="1"/>
          <p:nvPr>
            <p:ph type="ctrTitle"/>
          </p:nvPr>
        </p:nvSpPr>
        <p:spPr>
          <a:xfrm>
            <a:off x="-24000" y="467475"/>
            <a:ext cx="9192000" cy="168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s"/>
              <a:t>Immersive Phytoplankton </a:t>
            </a:r>
            <a:r>
              <a:rPr lang="es"/>
              <a:t>E</a:t>
            </a:r>
            <a:r>
              <a:rPr lang="es"/>
              <a:t>xploration</a:t>
            </a:r>
            <a:endParaRPr/>
          </a:p>
        </p:txBody>
      </p:sp>
      <p:sp>
        <p:nvSpPr>
          <p:cNvPr id="2493" name="Google Shape;2493;p2"/>
          <p:cNvSpPr txBox="1"/>
          <p:nvPr>
            <p:ph idx="1" type="subTitle"/>
          </p:nvPr>
        </p:nvSpPr>
        <p:spPr>
          <a:xfrm>
            <a:off x="1978650" y="2156475"/>
            <a:ext cx="5852100" cy="211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t/>
            </a:r>
            <a:endParaRPr/>
          </a:p>
          <a:p>
            <a:pPr indent="0" lvl="0" marL="0" rtl="0" algn="ctr">
              <a:lnSpc>
                <a:spcPct val="100000"/>
              </a:lnSpc>
              <a:spcBef>
                <a:spcPts val="0"/>
              </a:spcBef>
              <a:spcAft>
                <a:spcPts val="0"/>
              </a:spcAft>
              <a:buClr>
                <a:schemeClr val="dk1"/>
              </a:buClr>
              <a:buSzPts val="1100"/>
              <a:buFont typeface="Arial"/>
              <a:buNone/>
            </a:pPr>
            <a:r>
              <a:t/>
            </a:r>
            <a:endParaRPr/>
          </a:p>
          <a:p>
            <a:pPr indent="0" lvl="0" marL="0" rtl="0" algn="ctr">
              <a:lnSpc>
                <a:spcPct val="100000"/>
              </a:lnSpc>
              <a:spcBef>
                <a:spcPts val="0"/>
              </a:spcBef>
              <a:spcAft>
                <a:spcPts val="0"/>
              </a:spcAft>
              <a:buSzPts val="1400"/>
              <a:buNone/>
            </a:pPr>
            <a:r>
              <a:t/>
            </a:r>
            <a:endParaRPr/>
          </a:p>
        </p:txBody>
      </p:sp>
      <p:sp>
        <p:nvSpPr>
          <p:cNvPr id="2494" name="Google Shape;2494;p2"/>
          <p:cNvSpPr/>
          <p:nvPr/>
        </p:nvSpPr>
        <p:spPr>
          <a:xfrm>
            <a:off x="1821876" y="1684991"/>
            <a:ext cx="1337" cy="1310"/>
          </a:xfrm>
          <a:custGeom>
            <a:rect b="b" l="l" r="r" t="t"/>
            <a:pathLst>
              <a:path extrusionOk="0" h="193" w="197">
                <a:moveTo>
                  <a:pt x="98" y="0"/>
                </a:moveTo>
                <a:cubicBezTo>
                  <a:pt x="41" y="0"/>
                  <a:pt x="0" y="45"/>
                  <a:pt x="0" y="99"/>
                </a:cubicBezTo>
                <a:cubicBezTo>
                  <a:pt x="0" y="152"/>
                  <a:pt x="49" y="193"/>
                  <a:pt x="98" y="193"/>
                </a:cubicBezTo>
                <a:cubicBezTo>
                  <a:pt x="156" y="193"/>
                  <a:pt x="197" y="148"/>
                  <a:pt x="197" y="99"/>
                </a:cubicBezTo>
                <a:cubicBezTo>
                  <a:pt x="197" y="45"/>
                  <a:pt x="156" y="0"/>
                  <a:pt x="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2"/>
          <p:cNvSpPr/>
          <p:nvPr/>
        </p:nvSpPr>
        <p:spPr>
          <a:xfrm>
            <a:off x="1831748" y="1673442"/>
            <a:ext cx="1398" cy="1398"/>
          </a:xfrm>
          <a:custGeom>
            <a:rect b="b" l="l" r="r" t="t"/>
            <a:pathLst>
              <a:path extrusionOk="0" h="206" w="206">
                <a:moveTo>
                  <a:pt x="103" y="0"/>
                </a:moveTo>
                <a:cubicBezTo>
                  <a:pt x="46" y="0"/>
                  <a:pt x="1" y="46"/>
                  <a:pt x="1" y="103"/>
                </a:cubicBezTo>
                <a:cubicBezTo>
                  <a:pt x="1" y="160"/>
                  <a:pt x="46" y="205"/>
                  <a:pt x="103" y="205"/>
                </a:cubicBezTo>
                <a:cubicBezTo>
                  <a:pt x="161" y="205"/>
                  <a:pt x="206" y="160"/>
                  <a:pt x="206" y="103"/>
                </a:cubicBezTo>
                <a:cubicBezTo>
                  <a:pt x="206" y="46"/>
                  <a:pt x="161"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2"/>
          <p:cNvSpPr txBox="1"/>
          <p:nvPr/>
        </p:nvSpPr>
        <p:spPr>
          <a:xfrm>
            <a:off x="145700" y="2112775"/>
            <a:ext cx="61059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lang="es">
                <a:solidFill>
                  <a:schemeClr val="lt1"/>
                </a:solidFill>
              </a:rPr>
              <a:t>Dive into the ocean from home with VR.</a:t>
            </a:r>
            <a:endParaRPr>
              <a:solidFill>
                <a:schemeClr val="lt1"/>
              </a:solidFill>
            </a:endParaRPr>
          </a:p>
          <a:p>
            <a:pPr indent="0" lvl="0" marL="4572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Become a scuba diver avatar or an animal avatar </a:t>
            </a:r>
            <a:r>
              <a:rPr lang="es">
                <a:solidFill>
                  <a:schemeClr val="lt1"/>
                </a:solidFill>
              </a:rPr>
              <a:t>powered by AI </a:t>
            </a:r>
            <a:r>
              <a:rPr lang="es">
                <a:solidFill>
                  <a:schemeClr val="lt1"/>
                </a:solidFill>
              </a:rPr>
              <a:t>.</a:t>
            </a:r>
            <a:endParaRPr>
              <a:solidFill>
                <a:schemeClr val="lt1"/>
              </a:solidFill>
            </a:endParaRPr>
          </a:p>
          <a:p>
            <a:pPr indent="0" lvl="0" marL="4572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Encounter and explore various phytoplankton species.</a:t>
            </a:r>
            <a:endParaRPr>
              <a:solidFill>
                <a:schemeClr val="lt1"/>
              </a:solidFill>
            </a:endParaRPr>
          </a:p>
          <a:p>
            <a:pPr indent="0" lvl="0" marL="4572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Witness lifecycles and significance visually and sonically.</a:t>
            </a:r>
            <a:endParaRPr>
              <a:solidFill>
                <a:schemeClr val="lt1"/>
              </a:solidFill>
            </a:endParaRPr>
          </a:p>
          <a:p>
            <a:pPr indent="0" lvl="0" marL="457200" rtl="0" algn="l">
              <a:spcBef>
                <a:spcPts val="0"/>
              </a:spcBef>
              <a:spcAft>
                <a:spcPts val="0"/>
              </a:spcAft>
              <a:buNone/>
            </a:pPr>
            <a:r>
              <a:rPr lang="es">
                <a:solidFill>
                  <a:schemeClr val="lt1"/>
                </a:solidFill>
              </a:rPr>
              <a:t>It’ll be an inclusive experience with soundfiles.</a:t>
            </a:r>
            <a:endParaRPr>
              <a:solidFill>
                <a:schemeClr val="lt1"/>
              </a:solidFill>
            </a:endParaRPr>
          </a:p>
          <a:p>
            <a:pPr indent="0" lvl="0" marL="4572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Personalized narration: facts modulated to match your voice.</a:t>
            </a:r>
            <a:endParaRPr>
              <a:solidFill>
                <a:schemeClr val="lt1"/>
              </a:solidFill>
            </a:endParaRPr>
          </a:p>
        </p:txBody>
      </p:sp>
      <p:pic>
        <p:nvPicPr>
          <p:cNvPr id="2497" name="Google Shape;2497;p2"/>
          <p:cNvPicPr preferRelativeResize="0"/>
          <p:nvPr/>
        </p:nvPicPr>
        <p:blipFill>
          <a:blip r:embed="rId3">
            <a:alphaModFix/>
          </a:blip>
          <a:stretch>
            <a:fillRect/>
          </a:stretch>
        </p:blipFill>
        <p:spPr>
          <a:xfrm>
            <a:off x="5977425" y="1801750"/>
            <a:ext cx="2888826" cy="2040425"/>
          </a:xfrm>
          <a:prstGeom prst="rect">
            <a:avLst/>
          </a:prstGeom>
          <a:noFill/>
          <a:ln>
            <a:noFill/>
          </a:ln>
        </p:spPr>
      </p:pic>
      <p:pic>
        <p:nvPicPr>
          <p:cNvPr id="2498" name="Google Shape;2498;p2"/>
          <p:cNvPicPr preferRelativeResize="0"/>
          <p:nvPr/>
        </p:nvPicPr>
        <p:blipFill>
          <a:blip r:embed="rId4">
            <a:alphaModFix/>
          </a:blip>
          <a:stretch>
            <a:fillRect/>
          </a:stretch>
        </p:blipFill>
        <p:spPr>
          <a:xfrm>
            <a:off x="6955074" y="123125"/>
            <a:ext cx="2090475" cy="10912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2" name="Shape 2502"/>
        <p:cNvGrpSpPr/>
        <p:nvPr/>
      </p:nvGrpSpPr>
      <p:grpSpPr>
        <a:xfrm>
          <a:off x="0" y="0"/>
          <a:ext cx="0" cy="0"/>
          <a:chOff x="0" y="0"/>
          <a:chExt cx="0" cy="0"/>
        </a:xfrm>
      </p:grpSpPr>
      <p:sp>
        <p:nvSpPr>
          <p:cNvPr id="2503" name="Google Shape;2503;g2887961f923_0_65"/>
          <p:cNvSpPr txBox="1"/>
          <p:nvPr>
            <p:ph type="ctrTitle"/>
          </p:nvPr>
        </p:nvSpPr>
        <p:spPr>
          <a:xfrm>
            <a:off x="-672525" y="324038"/>
            <a:ext cx="8342700" cy="142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Future of Oceanic Education</a:t>
            </a:r>
            <a:endParaRPr/>
          </a:p>
        </p:txBody>
      </p:sp>
      <p:sp>
        <p:nvSpPr>
          <p:cNvPr id="2504" name="Google Shape;2504;g2887961f923_0_65"/>
          <p:cNvSpPr txBox="1"/>
          <p:nvPr/>
        </p:nvSpPr>
        <p:spPr>
          <a:xfrm>
            <a:off x="94725" y="1854375"/>
            <a:ext cx="57702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rPr>
              <a:t>Introducing: "Treasure Hunt for Phytoplankton" game.</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Team up, dive, and collect microscopic ocean marvels.</a:t>
            </a:r>
            <a:endParaRPr>
              <a:solidFill>
                <a:schemeClr val="lt1"/>
              </a:solidFill>
            </a:endParaRPr>
          </a:p>
          <a:p>
            <a:pPr indent="0" lvl="0" marL="4572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Transforming living rooms into oceanic adventure grounds.</a:t>
            </a:r>
            <a:endParaRPr>
              <a:solidFill>
                <a:schemeClr val="lt1"/>
              </a:solidFill>
            </a:endParaRPr>
          </a:p>
          <a:p>
            <a:pPr indent="0" lvl="0" marL="4572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A sneak peek into a vast world of educational possibilities.</a:t>
            </a:r>
            <a:endParaRPr>
              <a:solidFill>
                <a:schemeClr val="lt1"/>
              </a:solidFill>
            </a:endParaRPr>
          </a:p>
          <a:p>
            <a:pPr indent="0" lvl="0" marL="4572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Making ocean education an unforgettable journey.</a:t>
            </a:r>
            <a:endParaRPr>
              <a:solidFill>
                <a:schemeClr val="lt1"/>
              </a:solidFill>
            </a:endParaRPr>
          </a:p>
        </p:txBody>
      </p:sp>
      <p:pic>
        <p:nvPicPr>
          <p:cNvPr id="2505" name="Google Shape;2505;g2887961f923_0_65"/>
          <p:cNvPicPr preferRelativeResize="0"/>
          <p:nvPr/>
        </p:nvPicPr>
        <p:blipFill>
          <a:blip r:embed="rId3">
            <a:alphaModFix/>
          </a:blip>
          <a:stretch>
            <a:fillRect/>
          </a:stretch>
        </p:blipFill>
        <p:spPr>
          <a:xfrm>
            <a:off x="5361025" y="2368550"/>
            <a:ext cx="3644525" cy="2443015"/>
          </a:xfrm>
          <a:prstGeom prst="rect">
            <a:avLst/>
          </a:prstGeom>
          <a:noFill/>
          <a:ln>
            <a:noFill/>
          </a:ln>
        </p:spPr>
      </p:pic>
      <p:pic>
        <p:nvPicPr>
          <p:cNvPr id="2506" name="Google Shape;2506;g2887961f923_0_65"/>
          <p:cNvPicPr preferRelativeResize="0"/>
          <p:nvPr/>
        </p:nvPicPr>
        <p:blipFill>
          <a:blip r:embed="rId4">
            <a:alphaModFix/>
          </a:blip>
          <a:stretch>
            <a:fillRect/>
          </a:stretch>
        </p:blipFill>
        <p:spPr>
          <a:xfrm>
            <a:off x="6301875" y="260100"/>
            <a:ext cx="2775750" cy="1896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0" name="Shape 2510"/>
        <p:cNvGrpSpPr/>
        <p:nvPr/>
      </p:nvGrpSpPr>
      <p:grpSpPr>
        <a:xfrm>
          <a:off x="0" y="0"/>
          <a:ext cx="0" cy="0"/>
          <a:chOff x="0" y="0"/>
          <a:chExt cx="0" cy="0"/>
        </a:xfrm>
      </p:grpSpPr>
      <p:sp>
        <p:nvSpPr>
          <p:cNvPr id="2511" name="Google Shape;2511;p3"/>
          <p:cNvSpPr txBox="1"/>
          <p:nvPr>
            <p:ph idx="1" type="subTitle"/>
          </p:nvPr>
        </p:nvSpPr>
        <p:spPr>
          <a:xfrm>
            <a:off x="2043150" y="1963200"/>
            <a:ext cx="5057700" cy="89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t>“This is a quote. Words full of wisdom that someone important said and can make the reader get inspired.”</a:t>
            </a:r>
            <a:endParaRPr/>
          </a:p>
          <a:p>
            <a:pPr indent="0" lvl="0" marL="0" rtl="0" algn="ctr">
              <a:lnSpc>
                <a:spcPct val="100000"/>
              </a:lnSpc>
              <a:spcBef>
                <a:spcPts val="0"/>
              </a:spcBef>
              <a:spcAft>
                <a:spcPts val="0"/>
              </a:spcAft>
              <a:buClr>
                <a:schemeClr val="dk1"/>
              </a:buClr>
              <a:buSzPts val="1100"/>
              <a:buFont typeface="Arial"/>
              <a:buNone/>
            </a:pPr>
            <a:r>
              <a:t/>
            </a:r>
            <a:endParaRPr/>
          </a:p>
          <a:p>
            <a:pPr indent="0" lvl="0" marL="0" rtl="0" algn="ctr">
              <a:lnSpc>
                <a:spcPct val="100000"/>
              </a:lnSpc>
              <a:spcBef>
                <a:spcPts val="0"/>
              </a:spcBef>
              <a:spcAft>
                <a:spcPts val="0"/>
              </a:spcAft>
              <a:buSzPts val="1800"/>
              <a:buNone/>
            </a:pPr>
            <a:r>
              <a:t/>
            </a:r>
            <a:endParaRPr/>
          </a:p>
        </p:txBody>
      </p:sp>
      <p:sp>
        <p:nvSpPr>
          <p:cNvPr id="2512" name="Google Shape;2512;p3"/>
          <p:cNvSpPr txBox="1"/>
          <p:nvPr>
            <p:ph type="ctrTitle"/>
          </p:nvPr>
        </p:nvSpPr>
        <p:spPr>
          <a:xfrm>
            <a:off x="3709825" y="2906100"/>
            <a:ext cx="3390900" cy="274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s">
                <a:solidFill>
                  <a:srgbClr val="753E93"/>
                </a:solidFill>
              </a:rPr>
              <a:t>—SOMEONE FAMOUS</a:t>
            </a:r>
            <a:endParaRPr>
              <a:solidFill>
                <a:srgbClr val="753E93"/>
              </a:solidFill>
            </a:endParaRPr>
          </a:p>
          <a:p>
            <a:pPr indent="0" lvl="0" marL="0" rtl="0" algn="r">
              <a:lnSpc>
                <a:spcPct val="100000"/>
              </a:lnSpc>
              <a:spcBef>
                <a:spcPts val="0"/>
              </a:spcBef>
              <a:spcAft>
                <a:spcPts val="0"/>
              </a:spcAft>
              <a:buClr>
                <a:schemeClr val="dk1"/>
              </a:buClr>
              <a:buSzPts val="1100"/>
              <a:buFont typeface="Arial"/>
              <a:buNone/>
            </a:pPr>
            <a:r>
              <a:t/>
            </a:r>
            <a:endParaRPr/>
          </a:p>
          <a:p>
            <a:pPr indent="0" lvl="0" marL="0" rtl="0" algn="r">
              <a:lnSpc>
                <a:spcPct val="100000"/>
              </a:lnSpc>
              <a:spcBef>
                <a:spcPts val="0"/>
              </a:spcBef>
              <a:spcAft>
                <a:spcPts val="0"/>
              </a:spcAft>
              <a:buSzPts val="1200"/>
              <a:buNone/>
            </a:pPr>
            <a:r>
              <a:t/>
            </a:r>
            <a:endParaRPr/>
          </a:p>
        </p:txBody>
      </p:sp>
      <p:grpSp>
        <p:nvGrpSpPr>
          <p:cNvPr id="2513" name="Google Shape;2513;p3"/>
          <p:cNvGrpSpPr/>
          <p:nvPr/>
        </p:nvGrpSpPr>
        <p:grpSpPr>
          <a:xfrm flipH="1" rot="7560219">
            <a:off x="-733725" y="-432469"/>
            <a:ext cx="1746097" cy="1763524"/>
            <a:chOff x="1977150" y="891025"/>
            <a:chExt cx="255500" cy="258050"/>
          </a:xfrm>
        </p:grpSpPr>
        <p:sp>
          <p:nvSpPr>
            <p:cNvPr id="2514" name="Google Shape;2514;p3"/>
            <p:cNvSpPr/>
            <p:nvPr/>
          </p:nvSpPr>
          <p:spPr>
            <a:xfrm>
              <a:off x="2058550" y="1111325"/>
              <a:ext cx="41325" cy="37750"/>
            </a:xfrm>
            <a:custGeom>
              <a:rect b="b" l="l" r="r" t="t"/>
              <a:pathLst>
                <a:path extrusionOk="0" h="1510" w="1653">
                  <a:moveTo>
                    <a:pt x="641" y="0"/>
                  </a:moveTo>
                  <a:cubicBezTo>
                    <a:pt x="353" y="0"/>
                    <a:pt x="104" y="212"/>
                    <a:pt x="70" y="505"/>
                  </a:cubicBezTo>
                  <a:lnTo>
                    <a:pt x="33" y="812"/>
                  </a:lnTo>
                  <a:cubicBezTo>
                    <a:pt x="0" y="1124"/>
                    <a:pt x="226" y="1411"/>
                    <a:pt x="538" y="1452"/>
                  </a:cubicBezTo>
                  <a:lnTo>
                    <a:pt x="943" y="1505"/>
                  </a:lnTo>
                  <a:cubicBezTo>
                    <a:pt x="966" y="1508"/>
                    <a:pt x="988" y="1509"/>
                    <a:pt x="1010" y="1509"/>
                  </a:cubicBezTo>
                  <a:cubicBezTo>
                    <a:pt x="1295" y="1509"/>
                    <a:pt x="1545" y="1294"/>
                    <a:pt x="1583" y="1001"/>
                  </a:cubicBezTo>
                  <a:lnTo>
                    <a:pt x="1620" y="693"/>
                  </a:lnTo>
                  <a:cubicBezTo>
                    <a:pt x="1653" y="382"/>
                    <a:pt x="1427" y="95"/>
                    <a:pt x="1116" y="54"/>
                  </a:cubicBezTo>
                  <a:lnTo>
                    <a:pt x="710" y="4"/>
                  </a:lnTo>
                  <a:cubicBezTo>
                    <a:pt x="687" y="2"/>
                    <a:pt x="664" y="0"/>
                    <a:pt x="641" y="0"/>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3"/>
            <p:cNvSpPr/>
            <p:nvPr/>
          </p:nvSpPr>
          <p:spPr>
            <a:xfrm>
              <a:off x="2186900" y="1026575"/>
              <a:ext cx="45750" cy="45275"/>
            </a:xfrm>
            <a:custGeom>
              <a:rect b="b" l="l" r="r" t="t"/>
              <a:pathLst>
                <a:path extrusionOk="0" h="1811" w="1830">
                  <a:moveTo>
                    <a:pt x="678" y="1"/>
                  </a:moveTo>
                  <a:cubicBezTo>
                    <a:pt x="563" y="1"/>
                    <a:pt x="455" y="73"/>
                    <a:pt x="410" y="184"/>
                  </a:cubicBezTo>
                  <a:lnTo>
                    <a:pt x="58" y="1106"/>
                  </a:lnTo>
                  <a:cubicBezTo>
                    <a:pt x="0" y="1250"/>
                    <a:pt x="78" y="1418"/>
                    <a:pt x="222" y="1475"/>
                  </a:cubicBezTo>
                  <a:lnTo>
                    <a:pt x="1050" y="1791"/>
                  </a:lnTo>
                  <a:cubicBezTo>
                    <a:pt x="1085" y="1804"/>
                    <a:pt x="1121" y="1811"/>
                    <a:pt x="1156" y="1811"/>
                  </a:cubicBezTo>
                  <a:cubicBezTo>
                    <a:pt x="1272" y="1811"/>
                    <a:pt x="1378" y="1742"/>
                    <a:pt x="1419" y="1631"/>
                  </a:cubicBezTo>
                  <a:lnTo>
                    <a:pt x="1776" y="709"/>
                  </a:lnTo>
                  <a:cubicBezTo>
                    <a:pt x="1829" y="557"/>
                    <a:pt x="1755" y="393"/>
                    <a:pt x="1612" y="340"/>
                  </a:cubicBezTo>
                  <a:lnTo>
                    <a:pt x="779" y="20"/>
                  </a:lnTo>
                  <a:cubicBezTo>
                    <a:pt x="746" y="7"/>
                    <a:pt x="712" y="1"/>
                    <a:pt x="678" y="1"/>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3"/>
            <p:cNvSpPr/>
            <p:nvPr/>
          </p:nvSpPr>
          <p:spPr>
            <a:xfrm>
              <a:off x="2169475" y="934025"/>
              <a:ext cx="44500" cy="40975"/>
            </a:xfrm>
            <a:custGeom>
              <a:rect b="b" l="l" r="r" t="t"/>
              <a:pathLst>
                <a:path extrusionOk="0" h="1639" w="1780">
                  <a:moveTo>
                    <a:pt x="887" y="1"/>
                  </a:moveTo>
                  <a:cubicBezTo>
                    <a:pt x="762" y="1"/>
                    <a:pt x="636" y="39"/>
                    <a:pt x="529" y="117"/>
                  </a:cubicBezTo>
                  <a:lnTo>
                    <a:pt x="324" y="273"/>
                  </a:lnTo>
                  <a:cubicBezTo>
                    <a:pt x="58" y="466"/>
                    <a:pt x="0" y="847"/>
                    <a:pt x="201" y="1114"/>
                  </a:cubicBezTo>
                  <a:lnTo>
                    <a:pt x="410" y="1397"/>
                  </a:lnTo>
                  <a:cubicBezTo>
                    <a:pt x="527" y="1555"/>
                    <a:pt x="708" y="1638"/>
                    <a:pt x="891" y="1638"/>
                  </a:cubicBezTo>
                  <a:cubicBezTo>
                    <a:pt x="1016" y="1638"/>
                    <a:pt x="1143" y="1600"/>
                    <a:pt x="1251" y="1520"/>
                  </a:cubicBezTo>
                  <a:lnTo>
                    <a:pt x="1456" y="1364"/>
                  </a:lnTo>
                  <a:cubicBezTo>
                    <a:pt x="1722" y="1171"/>
                    <a:pt x="1780" y="790"/>
                    <a:pt x="1579" y="523"/>
                  </a:cubicBezTo>
                  <a:lnTo>
                    <a:pt x="1370" y="240"/>
                  </a:lnTo>
                  <a:cubicBezTo>
                    <a:pt x="1250" y="82"/>
                    <a:pt x="1069" y="1"/>
                    <a:pt x="887" y="1"/>
                  </a:cubicBezTo>
                  <a:close/>
                </a:path>
              </a:pathLst>
            </a:custGeom>
            <a:solidFill>
              <a:srgbClr val="D5D5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3"/>
            <p:cNvSpPr/>
            <p:nvPr/>
          </p:nvSpPr>
          <p:spPr>
            <a:xfrm>
              <a:off x="2073400" y="891025"/>
              <a:ext cx="40025" cy="37450"/>
            </a:xfrm>
            <a:custGeom>
              <a:rect b="b" l="l" r="r" t="t"/>
              <a:pathLst>
                <a:path extrusionOk="0" h="1498" w="1601">
                  <a:moveTo>
                    <a:pt x="323" y="0"/>
                  </a:moveTo>
                  <a:cubicBezTo>
                    <a:pt x="165" y="0"/>
                    <a:pt x="42" y="128"/>
                    <a:pt x="34" y="279"/>
                  </a:cubicBezTo>
                  <a:lnTo>
                    <a:pt x="5" y="1157"/>
                  </a:lnTo>
                  <a:cubicBezTo>
                    <a:pt x="1" y="1321"/>
                    <a:pt x="128" y="1456"/>
                    <a:pt x="288" y="1460"/>
                  </a:cubicBezTo>
                  <a:lnTo>
                    <a:pt x="1260" y="1497"/>
                  </a:lnTo>
                  <a:cubicBezTo>
                    <a:pt x="1262" y="1497"/>
                    <a:pt x="1265" y="1497"/>
                    <a:pt x="1267" y="1497"/>
                  </a:cubicBezTo>
                  <a:cubicBezTo>
                    <a:pt x="1428" y="1497"/>
                    <a:pt x="1559" y="1372"/>
                    <a:pt x="1563" y="1214"/>
                  </a:cubicBezTo>
                  <a:lnTo>
                    <a:pt x="1592" y="337"/>
                  </a:lnTo>
                  <a:cubicBezTo>
                    <a:pt x="1600" y="173"/>
                    <a:pt x="1469" y="41"/>
                    <a:pt x="1313" y="33"/>
                  </a:cubicBezTo>
                  <a:lnTo>
                    <a:pt x="337" y="0"/>
                  </a:lnTo>
                  <a:cubicBezTo>
                    <a:pt x="332" y="0"/>
                    <a:pt x="327" y="0"/>
                    <a:pt x="323" y="0"/>
                  </a:cubicBezTo>
                  <a:close/>
                </a:path>
              </a:pathLst>
            </a:custGeom>
            <a:solidFill>
              <a:srgbClr val="D5D5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3"/>
            <p:cNvSpPr/>
            <p:nvPr/>
          </p:nvSpPr>
          <p:spPr>
            <a:xfrm>
              <a:off x="1986900" y="933675"/>
              <a:ext cx="46350" cy="43400"/>
            </a:xfrm>
            <a:custGeom>
              <a:rect b="b" l="l" r="r" t="t"/>
              <a:pathLst>
                <a:path extrusionOk="0" h="1736" w="1854">
                  <a:moveTo>
                    <a:pt x="1042" y="0"/>
                  </a:moveTo>
                  <a:cubicBezTo>
                    <a:pt x="827" y="0"/>
                    <a:pt x="616" y="96"/>
                    <a:pt x="472" y="275"/>
                  </a:cubicBezTo>
                  <a:lnTo>
                    <a:pt x="250" y="554"/>
                  </a:lnTo>
                  <a:cubicBezTo>
                    <a:pt x="0" y="865"/>
                    <a:pt x="57" y="1329"/>
                    <a:pt x="369" y="1579"/>
                  </a:cubicBezTo>
                  <a:cubicBezTo>
                    <a:pt x="501" y="1684"/>
                    <a:pt x="659" y="1735"/>
                    <a:pt x="816" y="1735"/>
                  </a:cubicBezTo>
                  <a:cubicBezTo>
                    <a:pt x="1032" y="1735"/>
                    <a:pt x="1247" y="1640"/>
                    <a:pt x="1394" y="1460"/>
                  </a:cubicBezTo>
                  <a:lnTo>
                    <a:pt x="1607" y="1185"/>
                  </a:lnTo>
                  <a:cubicBezTo>
                    <a:pt x="1854" y="869"/>
                    <a:pt x="1804" y="410"/>
                    <a:pt x="1497" y="160"/>
                  </a:cubicBezTo>
                  <a:cubicBezTo>
                    <a:pt x="1361" y="52"/>
                    <a:pt x="1201" y="0"/>
                    <a:pt x="1042" y="0"/>
                  </a:cubicBezTo>
                  <a:close/>
                </a:path>
              </a:pathLst>
            </a:custGeom>
            <a:solidFill>
              <a:srgbClr val="D5D5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3"/>
            <p:cNvSpPr/>
            <p:nvPr/>
          </p:nvSpPr>
          <p:spPr>
            <a:xfrm>
              <a:off x="1977250" y="898100"/>
              <a:ext cx="247600" cy="247600"/>
            </a:xfrm>
            <a:custGeom>
              <a:rect b="b" l="l" r="r" t="t"/>
              <a:pathLst>
                <a:path extrusionOk="0" h="9904" w="9904">
                  <a:moveTo>
                    <a:pt x="4962" y="0"/>
                  </a:moveTo>
                  <a:cubicBezTo>
                    <a:pt x="4959" y="0"/>
                    <a:pt x="4957" y="0"/>
                    <a:pt x="4954" y="0"/>
                  </a:cubicBezTo>
                  <a:cubicBezTo>
                    <a:pt x="2219" y="0"/>
                    <a:pt x="1" y="2215"/>
                    <a:pt x="1" y="4954"/>
                  </a:cubicBezTo>
                  <a:cubicBezTo>
                    <a:pt x="1" y="7685"/>
                    <a:pt x="2215" y="9903"/>
                    <a:pt x="4954" y="9903"/>
                  </a:cubicBezTo>
                  <a:cubicBezTo>
                    <a:pt x="7685" y="9903"/>
                    <a:pt x="9903" y="7693"/>
                    <a:pt x="9903" y="4954"/>
                  </a:cubicBezTo>
                  <a:cubicBezTo>
                    <a:pt x="9903" y="2221"/>
                    <a:pt x="7689" y="0"/>
                    <a:pt x="4962" y="0"/>
                  </a:cubicBez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3"/>
            <p:cNvSpPr/>
            <p:nvPr/>
          </p:nvSpPr>
          <p:spPr>
            <a:xfrm>
              <a:off x="1977150" y="996300"/>
              <a:ext cx="247600" cy="149400"/>
            </a:xfrm>
            <a:custGeom>
              <a:rect b="b" l="l" r="r" t="t"/>
              <a:pathLst>
                <a:path extrusionOk="0" h="5976" w="9904">
                  <a:moveTo>
                    <a:pt x="107" y="1"/>
                  </a:moveTo>
                  <a:cubicBezTo>
                    <a:pt x="37" y="333"/>
                    <a:pt x="1" y="677"/>
                    <a:pt x="1" y="1026"/>
                  </a:cubicBezTo>
                  <a:cubicBezTo>
                    <a:pt x="1" y="3765"/>
                    <a:pt x="2219" y="5975"/>
                    <a:pt x="4950" y="5975"/>
                  </a:cubicBezTo>
                  <a:cubicBezTo>
                    <a:pt x="7689" y="5975"/>
                    <a:pt x="9903" y="3757"/>
                    <a:pt x="9903" y="1026"/>
                  </a:cubicBezTo>
                  <a:cubicBezTo>
                    <a:pt x="9903" y="673"/>
                    <a:pt x="9866" y="329"/>
                    <a:pt x="9797" y="1"/>
                  </a:cubicBezTo>
                  <a:cubicBezTo>
                    <a:pt x="9329" y="2239"/>
                    <a:pt x="7336" y="3929"/>
                    <a:pt x="4950" y="3929"/>
                  </a:cubicBezTo>
                  <a:cubicBezTo>
                    <a:pt x="2567" y="3929"/>
                    <a:pt x="579" y="2248"/>
                    <a:pt x="107"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3"/>
            <p:cNvSpPr/>
            <p:nvPr/>
          </p:nvSpPr>
          <p:spPr>
            <a:xfrm>
              <a:off x="2042150" y="945550"/>
              <a:ext cx="31075" cy="21500"/>
            </a:xfrm>
            <a:custGeom>
              <a:rect b="b" l="l" r="r" t="t"/>
              <a:pathLst>
                <a:path extrusionOk="0" h="860" w="1243">
                  <a:moveTo>
                    <a:pt x="778" y="0"/>
                  </a:moveTo>
                  <a:cubicBezTo>
                    <a:pt x="681" y="0"/>
                    <a:pt x="576" y="22"/>
                    <a:pt x="472" y="66"/>
                  </a:cubicBezTo>
                  <a:cubicBezTo>
                    <a:pt x="172" y="189"/>
                    <a:pt x="0" y="456"/>
                    <a:pt x="82" y="657"/>
                  </a:cubicBezTo>
                  <a:cubicBezTo>
                    <a:pt x="136" y="788"/>
                    <a:pt x="287" y="860"/>
                    <a:pt x="467" y="860"/>
                  </a:cubicBezTo>
                  <a:cubicBezTo>
                    <a:pt x="564" y="860"/>
                    <a:pt x="668" y="839"/>
                    <a:pt x="771" y="796"/>
                  </a:cubicBezTo>
                  <a:cubicBezTo>
                    <a:pt x="1075" y="673"/>
                    <a:pt x="1243" y="407"/>
                    <a:pt x="1161" y="206"/>
                  </a:cubicBezTo>
                  <a:cubicBezTo>
                    <a:pt x="1105" y="73"/>
                    <a:pt x="956" y="0"/>
                    <a:pt x="778" y="0"/>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3"/>
            <p:cNvSpPr/>
            <p:nvPr/>
          </p:nvSpPr>
          <p:spPr>
            <a:xfrm>
              <a:off x="2034150" y="940200"/>
              <a:ext cx="41850" cy="29475"/>
            </a:xfrm>
            <a:custGeom>
              <a:rect b="b" l="l" r="r" t="t"/>
              <a:pathLst>
                <a:path extrusionOk="0" h="1179" w="1674">
                  <a:moveTo>
                    <a:pt x="1174" y="1"/>
                  </a:moveTo>
                  <a:cubicBezTo>
                    <a:pt x="1028" y="1"/>
                    <a:pt x="870" y="31"/>
                    <a:pt x="714" y="96"/>
                  </a:cubicBezTo>
                  <a:cubicBezTo>
                    <a:pt x="263" y="280"/>
                    <a:pt x="0" y="682"/>
                    <a:pt x="128" y="986"/>
                  </a:cubicBezTo>
                  <a:cubicBezTo>
                    <a:pt x="160" y="1060"/>
                    <a:pt x="218" y="1129"/>
                    <a:pt x="292" y="1178"/>
                  </a:cubicBezTo>
                  <a:cubicBezTo>
                    <a:pt x="251" y="1137"/>
                    <a:pt x="226" y="1096"/>
                    <a:pt x="205" y="1047"/>
                  </a:cubicBezTo>
                  <a:cubicBezTo>
                    <a:pt x="78" y="744"/>
                    <a:pt x="337" y="342"/>
                    <a:pt x="792" y="157"/>
                  </a:cubicBezTo>
                  <a:cubicBezTo>
                    <a:pt x="948" y="94"/>
                    <a:pt x="1105" y="63"/>
                    <a:pt x="1250" y="63"/>
                  </a:cubicBezTo>
                  <a:cubicBezTo>
                    <a:pt x="1413" y="63"/>
                    <a:pt x="1561" y="102"/>
                    <a:pt x="1673" y="178"/>
                  </a:cubicBezTo>
                  <a:cubicBezTo>
                    <a:pt x="1560" y="63"/>
                    <a:pt x="1380" y="1"/>
                    <a:pt x="1174"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3"/>
            <p:cNvSpPr/>
            <p:nvPr/>
          </p:nvSpPr>
          <p:spPr>
            <a:xfrm>
              <a:off x="2043875" y="947600"/>
              <a:ext cx="29350" cy="19350"/>
            </a:xfrm>
            <a:custGeom>
              <a:rect b="b" l="l" r="r" t="t"/>
              <a:pathLst>
                <a:path extrusionOk="0" h="774" w="1174">
                  <a:moveTo>
                    <a:pt x="997" y="1"/>
                  </a:moveTo>
                  <a:lnTo>
                    <a:pt x="997" y="1"/>
                  </a:lnTo>
                  <a:cubicBezTo>
                    <a:pt x="1051" y="198"/>
                    <a:pt x="883" y="440"/>
                    <a:pt x="596" y="559"/>
                  </a:cubicBezTo>
                  <a:cubicBezTo>
                    <a:pt x="492" y="602"/>
                    <a:pt x="388" y="623"/>
                    <a:pt x="292" y="623"/>
                  </a:cubicBezTo>
                  <a:cubicBezTo>
                    <a:pt x="178" y="623"/>
                    <a:pt x="76" y="594"/>
                    <a:pt x="1" y="538"/>
                  </a:cubicBezTo>
                  <a:lnTo>
                    <a:pt x="1" y="538"/>
                  </a:lnTo>
                  <a:cubicBezTo>
                    <a:pt x="5" y="550"/>
                    <a:pt x="5" y="559"/>
                    <a:pt x="13" y="571"/>
                  </a:cubicBezTo>
                  <a:cubicBezTo>
                    <a:pt x="67" y="699"/>
                    <a:pt x="217" y="773"/>
                    <a:pt x="398" y="773"/>
                  </a:cubicBezTo>
                  <a:cubicBezTo>
                    <a:pt x="494" y="773"/>
                    <a:pt x="599" y="752"/>
                    <a:pt x="702" y="706"/>
                  </a:cubicBezTo>
                  <a:cubicBezTo>
                    <a:pt x="1001" y="583"/>
                    <a:pt x="1174" y="325"/>
                    <a:pt x="1092" y="124"/>
                  </a:cubicBezTo>
                  <a:cubicBezTo>
                    <a:pt x="1071" y="71"/>
                    <a:pt x="1038" y="30"/>
                    <a:pt x="997"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3"/>
            <p:cNvSpPr/>
            <p:nvPr/>
          </p:nvSpPr>
          <p:spPr>
            <a:xfrm>
              <a:off x="2093925" y="917650"/>
              <a:ext cx="20200" cy="11125"/>
            </a:xfrm>
            <a:custGeom>
              <a:rect b="b" l="l" r="r" t="t"/>
              <a:pathLst>
                <a:path extrusionOk="0" h="445" w="808">
                  <a:moveTo>
                    <a:pt x="461" y="1"/>
                  </a:moveTo>
                  <a:cubicBezTo>
                    <a:pt x="434" y="1"/>
                    <a:pt x="406" y="2"/>
                    <a:pt x="377" y="6"/>
                  </a:cubicBezTo>
                  <a:cubicBezTo>
                    <a:pt x="164" y="30"/>
                    <a:pt x="0" y="149"/>
                    <a:pt x="12" y="268"/>
                  </a:cubicBezTo>
                  <a:cubicBezTo>
                    <a:pt x="27" y="369"/>
                    <a:pt x="171" y="445"/>
                    <a:pt x="354" y="445"/>
                  </a:cubicBezTo>
                  <a:cubicBezTo>
                    <a:pt x="379" y="445"/>
                    <a:pt x="404" y="443"/>
                    <a:pt x="431" y="440"/>
                  </a:cubicBezTo>
                  <a:cubicBezTo>
                    <a:pt x="644" y="416"/>
                    <a:pt x="808" y="297"/>
                    <a:pt x="791" y="178"/>
                  </a:cubicBezTo>
                  <a:cubicBezTo>
                    <a:pt x="784" y="71"/>
                    <a:pt x="643" y="1"/>
                    <a:pt x="461"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3"/>
            <p:cNvSpPr/>
            <p:nvPr/>
          </p:nvSpPr>
          <p:spPr>
            <a:xfrm>
              <a:off x="2135225" y="957850"/>
              <a:ext cx="12225" cy="11225"/>
            </a:xfrm>
            <a:custGeom>
              <a:rect b="b" l="l" r="r" t="t"/>
              <a:pathLst>
                <a:path extrusionOk="0" h="449" w="489">
                  <a:moveTo>
                    <a:pt x="115" y="1"/>
                  </a:moveTo>
                  <a:cubicBezTo>
                    <a:pt x="103" y="13"/>
                    <a:pt x="95" y="26"/>
                    <a:pt x="91" y="42"/>
                  </a:cubicBezTo>
                  <a:cubicBezTo>
                    <a:pt x="1" y="198"/>
                    <a:pt x="13" y="370"/>
                    <a:pt x="119" y="427"/>
                  </a:cubicBezTo>
                  <a:cubicBezTo>
                    <a:pt x="143" y="442"/>
                    <a:pt x="170" y="448"/>
                    <a:pt x="199" y="448"/>
                  </a:cubicBezTo>
                  <a:cubicBezTo>
                    <a:pt x="293" y="448"/>
                    <a:pt x="402" y="376"/>
                    <a:pt x="468" y="259"/>
                  </a:cubicBezTo>
                  <a:cubicBezTo>
                    <a:pt x="480" y="243"/>
                    <a:pt x="484" y="231"/>
                    <a:pt x="488" y="218"/>
                  </a:cubicBezTo>
                  <a:lnTo>
                    <a:pt x="488" y="218"/>
                  </a:lnTo>
                  <a:cubicBezTo>
                    <a:pt x="425" y="312"/>
                    <a:pt x="333" y="368"/>
                    <a:pt x="249" y="368"/>
                  </a:cubicBezTo>
                  <a:cubicBezTo>
                    <a:pt x="219" y="368"/>
                    <a:pt x="191" y="360"/>
                    <a:pt x="165" y="345"/>
                  </a:cubicBezTo>
                  <a:cubicBezTo>
                    <a:pt x="70" y="288"/>
                    <a:pt x="54" y="140"/>
                    <a:pt x="115"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3"/>
            <p:cNvSpPr/>
            <p:nvPr/>
          </p:nvSpPr>
          <p:spPr>
            <a:xfrm>
              <a:off x="2087975" y="914225"/>
              <a:ext cx="27175" cy="16800"/>
            </a:xfrm>
            <a:custGeom>
              <a:rect b="b" l="l" r="r" t="t"/>
              <a:pathLst>
                <a:path extrusionOk="0" h="672" w="1087">
                  <a:moveTo>
                    <a:pt x="726" y="1"/>
                  </a:moveTo>
                  <a:cubicBezTo>
                    <a:pt x="688" y="1"/>
                    <a:pt x="648" y="3"/>
                    <a:pt x="607" y="7"/>
                  </a:cubicBezTo>
                  <a:cubicBezTo>
                    <a:pt x="263" y="44"/>
                    <a:pt x="0" y="233"/>
                    <a:pt x="21" y="426"/>
                  </a:cubicBezTo>
                  <a:cubicBezTo>
                    <a:pt x="33" y="536"/>
                    <a:pt x="140" y="622"/>
                    <a:pt x="287" y="672"/>
                  </a:cubicBezTo>
                  <a:cubicBezTo>
                    <a:pt x="185" y="622"/>
                    <a:pt x="119" y="553"/>
                    <a:pt x="107" y="458"/>
                  </a:cubicBezTo>
                  <a:cubicBezTo>
                    <a:pt x="86" y="266"/>
                    <a:pt x="349" y="81"/>
                    <a:pt x="693" y="44"/>
                  </a:cubicBezTo>
                  <a:cubicBezTo>
                    <a:pt x="735" y="39"/>
                    <a:pt x="777" y="37"/>
                    <a:pt x="817" y="37"/>
                  </a:cubicBezTo>
                  <a:cubicBezTo>
                    <a:pt x="916" y="37"/>
                    <a:pt x="1008" y="51"/>
                    <a:pt x="1087" y="77"/>
                  </a:cubicBezTo>
                  <a:cubicBezTo>
                    <a:pt x="990" y="29"/>
                    <a:pt x="866" y="1"/>
                    <a:pt x="726"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3"/>
            <p:cNvSpPr/>
            <p:nvPr/>
          </p:nvSpPr>
          <p:spPr>
            <a:xfrm>
              <a:off x="2098625" y="917675"/>
              <a:ext cx="15500" cy="11075"/>
            </a:xfrm>
            <a:custGeom>
              <a:rect b="b" l="l" r="r" t="t"/>
              <a:pathLst>
                <a:path extrusionOk="0" h="443" w="620">
                  <a:moveTo>
                    <a:pt x="275" y="1"/>
                  </a:moveTo>
                  <a:cubicBezTo>
                    <a:pt x="374" y="29"/>
                    <a:pt x="439" y="87"/>
                    <a:pt x="452" y="152"/>
                  </a:cubicBezTo>
                  <a:cubicBezTo>
                    <a:pt x="468" y="271"/>
                    <a:pt x="304" y="390"/>
                    <a:pt x="87" y="415"/>
                  </a:cubicBezTo>
                  <a:cubicBezTo>
                    <a:pt x="58" y="419"/>
                    <a:pt x="29" y="419"/>
                    <a:pt x="1" y="419"/>
                  </a:cubicBezTo>
                  <a:cubicBezTo>
                    <a:pt x="49" y="434"/>
                    <a:pt x="109" y="442"/>
                    <a:pt x="174" y="442"/>
                  </a:cubicBezTo>
                  <a:cubicBezTo>
                    <a:pt x="196" y="442"/>
                    <a:pt x="219" y="441"/>
                    <a:pt x="243" y="439"/>
                  </a:cubicBezTo>
                  <a:cubicBezTo>
                    <a:pt x="456" y="415"/>
                    <a:pt x="620" y="296"/>
                    <a:pt x="603" y="177"/>
                  </a:cubicBezTo>
                  <a:cubicBezTo>
                    <a:pt x="595" y="74"/>
                    <a:pt x="452" y="5"/>
                    <a:pt x="275"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3"/>
            <p:cNvSpPr/>
            <p:nvPr/>
          </p:nvSpPr>
          <p:spPr>
            <a:xfrm>
              <a:off x="1990675" y="994325"/>
              <a:ext cx="25350" cy="26525"/>
            </a:xfrm>
            <a:custGeom>
              <a:rect b="b" l="l" r="r" t="t"/>
              <a:pathLst>
                <a:path extrusionOk="0" h="1061" w="1014">
                  <a:moveTo>
                    <a:pt x="658" y="0"/>
                  </a:moveTo>
                  <a:cubicBezTo>
                    <a:pt x="492" y="0"/>
                    <a:pt x="299" y="122"/>
                    <a:pt x="173" y="322"/>
                  </a:cubicBezTo>
                  <a:cubicBezTo>
                    <a:pt x="1" y="592"/>
                    <a:pt x="17" y="900"/>
                    <a:pt x="202" y="1019"/>
                  </a:cubicBezTo>
                  <a:cubicBezTo>
                    <a:pt x="248" y="1047"/>
                    <a:pt x="301" y="1061"/>
                    <a:pt x="356" y="1061"/>
                  </a:cubicBezTo>
                  <a:cubicBezTo>
                    <a:pt x="523" y="1061"/>
                    <a:pt x="715" y="940"/>
                    <a:pt x="841" y="740"/>
                  </a:cubicBezTo>
                  <a:cubicBezTo>
                    <a:pt x="1014" y="469"/>
                    <a:pt x="997" y="162"/>
                    <a:pt x="813" y="43"/>
                  </a:cubicBezTo>
                  <a:cubicBezTo>
                    <a:pt x="766" y="14"/>
                    <a:pt x="714" y="0"/>
                    <a:pt x="658" y="0"/>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3"/>
            <p:cNvSpPr/>
            <p:nvPr/>
          </p:nvSpPr>
          <p:spPr>
            <a:xfrm>
              <a:off x="2006050" y="989875"/>
              <a:ext cx="14800" cy="20075"/>
            </a:xfrm>
            <a:custGeom>
              <a:rect b="b" l="l" r="r" t="t"/>
              <a:pathLst>
                <a:path extrusionOk="0" h="803" w="592">
                  <a:moveTo>
                    <a:pt x="198" y="0"/>
                  </a:moveTo>
                  <a:cubicBezTo>
                    <a:pt x="135" y="0"/>
                    <a:pt x="69" y="16"/>
                    <a:pt x="1" y="44"/>
                  </a:cubicBezTo>
                  <a:cubicBezTo>
                    <a:pt x="39" y="34"/>
                    <a:pt x="77" y="29"/>
                    <a:pt x="113" y="29"/>
                  </a:cubicBezTo>
                  <a:cubicBezTo>
                    <a:pt x="183" y="29"/>
                    <a:pt x="248" y="48"/>
                    <a:pt x="304" y="85"/>
                  </a:cubicBezTo>
                  <a:cubicBezTo>
                    <a:pt x="505" y="208"/>
                    <a:pt x="546" y="508"/>
                    <a:pt x="423" y="803"/>
                  </a:cubicBezTo>
                  <a:cubicBezTo>
                    <a:pt x="591" y="504"/>
                    <a:pt x="571" y="171"/>
                    <a:pt x="370" y="48"/>
                  </a:cubicBezTo>
                  <a:cubicBezTo>
                    <a:pt x="319" y="16"/>
                    <a:pt x="260" y="0"/>
                    <a:pt x="198"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3"/>
            <p:cNvSpPr/>
            <p:nvPr/>
          </p:nvSpPr>
          <p:spPr>
            <a:xfrm>
              <a:off x="1982375" y="998775"/>
              <a:ext cx="32425" cy="29500"/>
            </a:xfrm>
            <a:custGeom>
              <a:rect b="b" l="l" r="r" t="t"/>
              <a:pathLst>
                <a:path extrusionOk="0" h="1180" w="1297">
                  <a:moveTo>
                    <a:pt x="312" y="0"/>
                  </a:moveTo>
                  <a:lnTo>
                    <a:pt x="312" y="0"/>
                  </a:lnTo>
                  <a:cubicBezTo>
                    <a:pt x="292" y="25"/>
                    <a:pt x="271" y="57"/>
                    <a:pt x="251" y="86"/>
                  </a:cubicBezTo>
                  <a:cubicBezTo>
                    <a:pt x="1" y="488"/>
                    <a:pt x="21" y="947"/>
                    <a:pt x="300" y="1115"/>
                  </a:cubicBezTo>
                  <a:cubicBezTo>
                    <a:pt x="369" y="1159"/>
                    <a:pt x="448" y="1179"/>
                    <a:pt x="531" y="1179"/>
                  </a:cubicBezTo>
                  <a:cubicBezTo>
                    <a:pt x="777" y="1179"/>
                    <a:pt x="1060" y="1000"/>
                    <a:pt x="1247" y="705"/>
                  </a:cubicBezTo>
                  <a:cubicBezTo>
                    <a:pt x="1268" y="677"/>
                    <a:pt x="1284" y="644"/>
                    <a:pt x="1296" y="615"/>
                  </a:cubicBezTo>
                  <a:lnTo>
                    <a:pt x="1296" y="615"/>
                  </a:lnTo>
                  <a:cubicBezTo>
                    <a:pt x="1115" y="864"/>
                    <a:pt x="868" y="1008"/>
                    <a:pt x="647" y="1008"/>
                  </a:cubicBezTo>
                  <a:cubicBezTo>
                    <a:pt x="563" y="1008"/>
                    <a:pt x="482" y="987"/>
                    <a:pt x="411" y="943"/>
                  </a:cubicBezTo>
                  <a:cubicBezTo>
                    <a:pt x="161" y="783"/>
                    <a:pt x="124" y="377"/>
                    <a:pt x="312"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3"/>
            <p:cNvSpPr/>
            <p:nvPr/>
          </p:nvSpPr>
          <p:spPr>
            <a:xfrm>
              <a:off x="1993250" y="994325"/>
              <a:ext cx="22775" cy="21375"/>
            </a:xfrm>
            <a:custGeom>
              <a:rect b="b" l="l" r="r" t="t"/>
              <a:pathLst>
                <a:path extrusionOk="0" h="855" w="911">
                  <a:moveTo>
                    <a:pt x="555" y="0"/>
                  </a:moveTo>
                  <a:cubicBezTo>
                    <a:pt x="389" y="0"/>
                    <a:pt x="196" y="122"/>
                    <a:pt x="70" y="322"/>
                  </a:cubicBezTo>
                  <a:cubicBezTo>
                    <a:pt x="41" y="363"/>
                    <a:pt x="21" y="408"/>
                    <a:pt x="0" y="449"/>
                  </a:cubicBezTo>
                  <a:cubicBezTo>
                    <a:pt x="121" y="319"/>
                    <a:pt x="269" y="242"/>
                    <a:pt x="400" y="242"/>
                  </a:cubicBezTo>
                  <a:cubicBezTo>
                    <a:pt x="455" y="242"/>
                    <a:pt x="508" y="255"/>
                    <a:pt x="554" y="285"/>
                  </a:cubicBezTo>
                  <a:cubicBezTo>
                    <a:pt x="710" y="383"/>
                    <a:pt x="747" y="617"/>
                    <a:pt x="652" y="855"/>
                  </a:cubicBezTo>
                  <a:cubicBezTo>
                    <a:pt x="685" y="818"/>
                    <a:pt x="714" y="781"/>
                    <a:pt x="738" y="740"/>
                  </a:cubicBezTo>
                  <a:cubicBezTo>
                    <a:pt x="911" y="469"/>
                    <a:pt x="894" y="158"/>
                    <a:pt x="710" y="43"/>
                  </a:cubicBezTo>
                  <a:cubicBezTo>
                    <a:pt x="663" y="14"/>
                    <a:pt x="611" y="0"/>
                    <a:pt x="555"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3"/>
            <p:cNvSpPr/>
            <p:nvPr/>
          </p:nvSpPr>
          <p:spPr>
            <a:xfrm>
              <a:off x="2014675" y="1040825"/>
              <a:ext cx="46550" cy="37250"/>
            </a:xfrm>
            <a:custGeom>
              <a:rect b="b" l="l" r="r" t="t"/>
              <a:pathLst>
                <a:path extrusionOk="0" h="1490" w="1862">
                  <a:moveTo>
                    <a:pt x="786" y="0"/>
                  </a:moveTo>
                  <a:cubicBezTo>
                    <a:pt x="544" y="0"/>
                    <a:pt x="326" y="100"/>
                    <a:pt x="205" y="290"/>
                  </a:cubicBezTo>
                  <a:cubicBezTo>
                    <a:pt x="0" y="618"/>
                    <a:pt x="160" y="1086"/>
                    <a:pt x="558" y="1336"/>
                  </a:cubicBezTo>
                  <a:cubicBezTo>
                    <a:pt x="724" y="1439"/>
                    <a:pt x="906" y="1490"/>
                    <a:pt x="1076" y="1490"/>
                  </a:cubicBezTo>
                  <a:cubicBezTo>
                    <a:pt x="1318" y="1490"/>
                    <a:pt x="1537" y="1389"/>
                    <a:pt x="1657" y="1197"/>
                  </a:cubicBezTo>
                  <a:cubicBezTo>
                    <a:pt x="1862" y="869"/>
                    <a:pt x="1702" y="405"/>
                    <a:pt x="1304" y="151"/>
                  </a:cubicBezTo>
                  <a:cubicBezTo>
                    <a:pt x="1137" y="49"/>
                    <a:pt x="955" y="0"/>
                    <a:pt x="786" y="0"/>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3"/>
            <p:cNvSpPr/>
            <p:nvPr/>
          </p:nvSpPr>
          <p:spPr>
            <a:xfrm>
              <a:off x="2017025" y="1040875"/>
              <a:ext cx="43400" cy="27625"/>
            </a:xfrm>
            <a:custGeom>
              <a:rect b="b" l="l" r="r" t="t"/>
              <a:pathLst>
                <a:path extrusionOk="0" h="1105" w="1736">
                  <a:moveTo>
                    <a:pt x="689" y="0"/>
                  </a:moveTo>
                  <a:cubicBezTo>
                    <a:pt x="449" y="0"/>
                    <a:pt x="231" y="101"/>
                    <a:pt x="111" y="292"/>
                  </a:cubicBezTo>
                  <a:cubicBezTo>
                    <a:pt x="9" y="456"/>
                    <a:pt x="1" y="657"/>
                    <a:pt x="66" y="854"/>
                  </a:cubicBezTo>
                  <a:cubicBezTo>
                    <a:pt x="74" y="817"/>
                    <a:pt x="91" y="785"/>
                    <a:pt x="111" y="752"/>
                  </a:cubicBezTo>
                  <a:cubicBezTo>
                    <a:pt x="232" y="559"/>
                    <a:pt x="450" y="459"/>
                    <a:pt x="692" y="459"/>
                  </a:cubicBezTo>
                  <a:cubicBezTo>
                    <a:pt x="862" y="459"/>
                    <a:pt x="1044" y="509"/>
                    <a:pt x="1210" y="612"/>
                  </a:cubicBezTo>
                  <a:cubicBezTo>
                    <a:pt x="1407" y="735"/>
                    <a:pt x="1547" y="916"/>
                    <a:pt x="1612" y="1104"/>
                  </a:cubicBezTo>
                  <a:cubicBezTo>
                    <a:pt x="1735" y="785"/>
                    <a:pt x="1571" y="383"/>
                    <a:pt x="1210" y="157"/>
                  </a:cubicBezTo>
                  <a:cubicBezTo>
                    <a:pt x="1043" y="51"/>
                    <a:pt x="860" y="0"/>
                    <a:pt x="689"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3"/>
            <p:cNvSpPr/>
            <p:nvPr/>
          </p:nvSpPr>
          <p:spPr>
            <a:xfrm>
              <a:off x="2010475" y="1060875"/>
              <a:ext cx="59375" cy="30150"/>
            </a:xfrm>
            <a:custGeom>
              <a:rect b="b" l="l" r="r" t="t"/>
              <a:pathLst>
                <a:path extrusionOk="0" h="1206" w="2375">
                  <a:moveTo>
                    <a:pt x="0" y="1"/>
                  </a:moveTo>
                  <a:cubicBezTo>
                    <a:pt x="17" y="382"/>
                    <a:pt x="259" y="776"/>
                    <a:pt x="669" y="1010"/>
                  </a:cubicBezTo>
                  <a:cubicBezTo>
                    <a:pt x="897" y="1142"/>
                    <a:pt x="1141" y="1206"/>
                    <a:pt x="1372" y="1206"/>
                  </a:cubicBezTo>
                  <a:cubicBezTo>
                    <a:pt x="1734" y="1206"/>
                    <a:pt x="2060" y="1049"/>
                    <a:pt x="2231" y="755"/>
                  </a:cubicBezTo>
                  <a:cubicBezTo>
                    <a:pt x="2354" y="534"/>
                    <a:pt x="2374" y="284"/>
                    <a:pt x="2301" y="38"/>
                  </a:cubicBezTo>
                  <a:lnTo>
                    <a:pt x="2301" y="38"/>
                  </a:lnTo>
                  <a:cubicBezTo>
                    <a:pt x="2305" y="202"/>
                    <a:pt x="2276" y="362"/>
                    <a:pt x="2190" y="509"/>
                  </a:cubicBezTo>
                  <a:cubicBezTo>
                    <a:pt x="2019" y="801"/>
                    <a:pt x="1691" y="958"/>
                    <a:pt x="1329" y="958"/>
                  </a:cubicBezTo>
                  <a:cubicBezTo>
                    <a:pt x="1100" y="958"/>
                    <a:pt x="857" y="895"/>
                    <a:pt x="632" y="764"/>
                  </a:cubicBezTo>
                  <a:cubicBezTo>
                    <a:pt x="308" y="579"/>
                    <a:pt x="90" y="300"/>
                    <a:pt x="0"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3"/>
            <p:cNvSpPr/>
            <p:nvPr/>
          </p:nvSpPr>
          <p:spPr>
            <a:xfrm>
              <a:off x="2054750" y="1107775"/>
              <a:ext cx="36100" cy="20900"/>
            </a:xfrm>
            <a:custGeom>
              <a:rect b="b" l="l" r="r" t="t"/>
              <a:pathLst>
                <a:path extrusionOk="0" h="836" w="1444">
                  <a:moveTo>
                    <a:pt x="502" y="0"/>
                  </a:moveTo>
                  <a:cubicBezTo>
                    <a:pt x="315" y="0"/>
                    <a:pt x="155" y="71"/>
                    <a:pt x="70" y="208"/>
                  </a:cubicBezTo>
                  <a:cubicBezTo>
                    <a:pt x="17" y="282"/>
                    <a:pt x="1" y="376"/>
                    <a:pt x="13" y="475"/>
                  </a:cubicBezTo>
                  <a:cubicBezTo>
                    <a:pt x="17" y="413"/>
                    <a:pt x="38" y="352"/>
                    <a:pt x="70" y="294"/>
                  </a:cubicBezTo>
                  <a:cubicBezTo>
                    <a:pt x="154" y="159"/>
                    <a:pt x="315" y="91"/>
                    <a:pt x="501" y="91"/>
                  </a:cubicBezTo>
                  <a:cubicBezTo>
                    <a:pt x="659" y="91"/>
                    <a:pt x="837" y="141"/>
                    <a:pt x="1001" y="241"/>
                  </a:cubicBezTo>
                  <a:cubicBezTo>
                    <a:pt x="1247" y="397"/>
                    <a:pt x="1403" y="626"/>
                    <a:pt x="1424" y="835"/>
                  </a:cubicBezTo>
                  <a:cubicBezTo>
                    <a:pt x="1444" y="606"/>
                    <a:pt x="1284" y="331"/>
                    <a:pt x="1001" y="155"/>
                  </a:cubicBezTo>
                  <a:cubicBezTo>
                    <a:pt x="837" y="51"/>
                    <a:pt x="660" y="0"/>
                    <a:pt x="502"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3"/>
            <p:cNvSpPr/>
            <p:nvPr/>
          </p:nvSpPr>
          <p:spPr>
            <a:xfrm>
              <a:off x="2058350" y="1119625"/>
              <a:ext cx="27075" cy="16125"/>
            </a:xfrm>
            <a:custGeom>
              <a:rect b="b" l="l" r="r" t="t"/>
              <a:pathLst>
                <a:path extrusionOk="0" h="645" w="1083">
                  <a:moveTo>
                    <a:pt x="37" y="1"/>
                  </a:moveTo>
                  <a:lnTo>
                    <a:pt x="37" y="1"/>
                  </a:lnTo>
                  <a:cubicBezTo>
                    <a:pt x="0" y="173"/>
                    <a:pt x="119" y="394"/>
                    <a:pt x="340" y="529"/>
                  </a:cubicBezTo>
                  <a:cubicBezTo>
                    <a:pt x="461" y="606"/>
                    <a:pt x="593" y="644"/>
                    <a:pt x="711" y="644"/>
                  </a:cubicBezTo>
                  <a:cubicBezTo>
                    <a:pt x="845" y="644"/>
                    <a:pt x="962" y="595"/>
                    <a:pt x="1025" y="497"/>
                  </a:cubicBezTo>
                  <a:cubicBezTo>
                    <a:pt x="1083" y="402"/>
                    <a:pt x="1083" y="288"/>
                    <a:pt x="1033" y="169"/>
                  </a:cubicBezTo>
                  <a:lnTo>
                    <a:pt x="1033" y="169"/>
                  </a:lnTo>
                  <a:cubicBezTo>
                    <a:pt x="1025" y="206"/>
                    <a:pt x="1017" y="234"/>
                    <a:pt x="997" y="267"/>
                  </a:cubicBezTo>
                  <a:cubicBezTo>
                    <a:pt x="933" y="365"/>
                    <a:pt x="817" y="415"/>
                    <a:pt x="682" y="415"/>
                  </a:cubicBezTo>
                  <a:cubicBezTo>
                    <a:pt x="563" y="415"/>
                    <a:pt x="430" y="377"/>
                    <a:pt x="308" y="300"/>
                  </a:cubicBezTo>
                  <a:cubicBezTo>
                    <a:pt x="181" y="218"/>
                    <a:pt x="82" y="111"/>
                    <a:pt x="37"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3"/>
            <p:cNvSpPr/>
            <p:nvPr/>
          </p:nvSpPr>
          <p:spPr>
            <a:xfrm>
              <a:off x="2115125" y="1040775"/>
              <a:ext cx="71075" cy="59300"/>
            </a:xfrm>
            <a:custGeom>
              <a:rect b="b" l="l" r="r" t="t"/>
              <a:pathLst>
                <a:path extrusionOk="0" h="2372" w="2843">
                  <a:moveTo>
                    <a:pt x="1294" y="1"/>
                  </a:moveTo>
                  <a:cubicBezTo>
                    <a:pt x="905" y="1"/>
                    <a:pt x="539" y="176"/>
                    <a:pt x="333" y="506"/>
                  </a:cubicBezTo>
                  <a:cubicBezTo>
                    <a:pt x="1" y="1047"/>
                    <a:pt x="218" y="1785"/>
                    <a:pt x="817" y="2158"/>
                  </a:cubicBezTo>
                  <a:cubicBezTo>
                    <a:pt x="1048" y="2302"/>
                    <a:pt x="1303" y="2372"/>
                    <a:pt x="1549" y="2372"/>
                  </a:cubicBezTo>
                  <a:cubicBezTo>
                    <a:pt x="1938" y="2372"/>
                    <a:pt x="2302" y="2197"/>
                    <a:pt x="2506" y="1867"/>
                  </a:cubicBezTo>
                  <a:cubicBezTo>
                    <a:pt x="2843" y="1326"/>
                    <a:pt x="2625" y="592"/>
                    <a:pt x="2026" y="214"/>
                  </a:cubicBezTo>
                  <a:cubicBezTo>
                    <a:pt x="1795" y="70"/>
                    <a:pt x="1540" y="1"/>
                    <a:pt x="1294"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3"/>
            <p:cNvSpPr/>
            <p:nvPr/>
          </p:nvSpPr>
          <p:spPr>
            <a:xfrm>
              <a:off x="2116675" y="1040800"/>
              <a:ext cx="64600" cy="48100"/>
            </a:xfrm>
            <a:custGeom>
              <a:rect b="b" l="l" r="r" t="t"/>
              <a:pathLst>
                <a:path extrusionOk="0" h="1924" w="2584">
                  <a:moveTo>
                    <a:pt x="1234" y="0"/>
                  </a:moveTo>
                  <a:cubicBezTo>
                    <a:pt x="843" y="0"/>
                    <a:pt x="478" y="176"/>
                    <a:pt x="271" y="509"/>
                  </a:cubicBezTo>
                  <a:cubicBezTo>
                    <a:pt x="0" y="947"/>
                    <a:pt x="95" y="1522"/>
                    <a:pt x="468" y="1923"/>
                  </a:cubicBezTo>
                  <a:cubicBezTo>
                    <a:pt x="423" y="1665"/>
                    <a:pt x="464" y="1403"/>
                    <a:pt x="607" y="1177"/>
                  </a:cubicBezTo>
                  <a:cubicBezTo>
                    <a:pt x="811" y="847"/>
                    <a:pt x="1175" y="672"/>
                    <a:pt x="1565" y="672"/>
                  </a:cubicBezTo>
                  <a:cubicBezTo>
                    <a:pt x="1810" y="672"/>
                    <a:pt x="2065" y="742"/>
                    <a:pt x="2297" y="886"/>
                  </a:cubicBezTo>
                  <a:cubicBezTo>
                    <a:pt x="2403" y="952"/>
                    <a:pt x="2502" y="1034"/>
                    <a:pt x="2584" y="1124"/>
                  </a:cubicBezTo>
                  <a:cubicBezTo>
                    <a:pt x="2526" y="767"/>
                    <a:pt x="2305" y="431"/>
                    <a:pt x="1964" y="213"/>
                  </a:cubicBezTo>
                  <a:cubicBezTo>
                    <a:pt x="1734" y="70"/>
                    <a:pt x="1479" y="0"/>
                    <a:pt x="1234"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3"/>
            <p:cNvSpPr/>
            <p:nvPr/>
          </p:nvSpPr>
          <p:spPr>
            <a:xfrm>
              <a:off x="2110425" y="1065100"/>
              <a:ext cx="81725" cy="51375"/>
            </a:xfrm>
            <a:custGeom>
              <a:rect b="b" l="l" r="r" t="t"/>
              <a:pathLst>
                <a:path extrusionOk="0" h="2055" w="3269">
                  <a:moveTo>
                    <a:pt x="3178" y="0"/>
                  </a:moveTo>
                  <a:cubicBezTo>
                    <a:pt x="3178" y="316"/>
                    <a:pt x="3096" y="632"/>
                    <a:pt x="2916" y="919"/>
                  </a:cubicBezTo>
                  <a:cubicBezTo>
                    <a:pt x="2593" y="1433"/>
                    <a:pt x="2051" y="1717"/>
                    <a:pt x="1506" y="1717"/>
                  </a:cubicBezTo>
                  <a:cubicBezTo>
                    <a:pt x="1226" y="1717"/>
                    <a:pt x="945" y="1642"/>
                    <a:pt x="693" y="1484"/>
                  </a:cubicBezTo>
                  <a:cubicBezTo>
                    <a:pt x="324" y="1251"/>
                    <a:pt x="86" y="894"/>
                    <a:pt x="0" y="488"/>
                  </a:cubicBezTo>
                  <a:lnTo>
                    <a:pt x="0" y="488"/>
                  </a:lnTo>
                  <a:cubicBezTo>
                    <a:pt x="4" y="1021"/>
                    <a:pt x="259" y="1530"/>
                    <a:pt x="726" y="1821"/>
                  </a:cubicBezTo>
                  <a:cubicBezTo>
                    <a:pt x="979" y="1979"/>
                    <a:pt x="1261" y="2054"/>
                    <a:pt x="1541" y="2054"/>
                  </a:cubicBezTo>
                  <a:cubicBezTo>
                    <a:pt x="2089" y="2054"/>
                    <a:pt x="2633" y="1769"/>
                    <a:pt x="2953" y="1259"/>
                  </a:cubicBezTo>
                  <a:cubicBezTo>
                    <a:pt x="3203" y="869"/>
                    <a:pt x="3268" y="418"/>
                    <a:pt x="3178"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3"/>
            <p:cNvSpPr/>
            <p:nvPr/>
          </p:nvSpPr>
          <p:spPr>
            <a:xfrm>
              <a:off x="2060400" y="1000950"/>
              <a:ext cx="15075" cy="10100"/>
            </a:xfrm>
            <a:custGeom>
              <a:rect b="b" l="l" r="r" t="t"/>
              <a:pathLst>
                <a:path extrusionOk="0" h="404" w="603">
                  <a:moveTo>
                    <a:pt x="243" y="1"/>
                  </a:moveTo>
                  <a:cubicBezTo>
                    <a:pt x="145" y="1"/>
                    <a:pt x="64" y="40"/>
                    <a:pt x="37" y="114"/>
                  </a:cubicBezTo>
                  <a:cubicBezTo>
                    <a:pt x="0" y="208"/>
                    <a:pt x="94" y="331"/>
                    <a:pt x="238" y="385"/>
                  </a:cubicBezTo>
                  <a:cubicBezTo>
                    <a:pt x="280" y="397"/>
                    <a:pt x="321" y="404"/>
                    <a:pt x="360" y="404"/>
                  </a:cubicBezTo>
                  <a:cubicBezTo>
                    <a:pt x="458" y="404"/>
                    <a:pt x="540" y="364"/>
                    <a:pt x="566" y="290"/>
                  </a:cubicBezTo>
                  <a:cubicBezTo>
                    <a:pt x="603" y="196"/>
                    <a:pt x="509" y="73"/>
                    <a:pt x="365" y="20"/>
                  </a:cubicBezTo>
                  <a:cubicBezTo>
                    <a:pt x="323" y="7"/>
                    <a:pt x="282" y="1"/>
                    <a:pt x="243"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3"/>
            <p:cNvSpPr/>
            <p:nvPr/>
          </p:nvSpPr>
          <p:spPr>
            <a:xfrm>
              <a:off x="2060300" y="1004300"/>
              <a:ext cx="17850" cy="9425"/>
            </a:xfrm>
            <a:custGeom>
              <a:rect b="b" l="l" r="r" t="t"/>
              <a:pathLst>
                <a:path extrusionOk="0" h="377" w="714">
                  <a:moveTo>
                    <a:pt x="636" y="0"/>
                  </a:moveTo>
                  <a:cubicBezTo>
                    <a:pt x="668" y="54"/>
                    <a:pt x="673" y="111"/>
                    <a:pt x="656" y="169"/>
                  </a:cubicBezTo>
                  <a:cubicBezTo>
                    <a:pt x="624" y="263"/>
                    <a:pt x="511" y="319"/>
                    <a:pt x="379" y="319"/>
                  </a:cubicBezTo>
                  <a:cubicBezTo>
                    <a:pt x="327" y="319"/>
                    <a:pt x="272" y="310"/>
                    <a:pt x="217" y="292"/>
                  </a:cubicBezTo>
                  <a:cubicBezTo>
                    <a:pt x="123" y="259"/>
                    <a:pt x="53" y="210"/>
                    <a:pt x="0" y="148"/>
                  </a:cubicBezTo>
                  <a:lnTo>
                    <a:pt x="0" y="148"/>
                  </a:lnTo>
                  <a:cubicBezTo>
                    <a:pt x="41" y="230"/>
                    <a:pt x="135" y="308"/>
                    <a:pt x="250" y="349"/>
                  </a:cubicBezTo>
                  <a:cubicBezTo>
                    <a:pt x="307" y="368"/>
                    <a:pt x="364" y="377"/>
                    <a:pt x="418" y="377"/>
                  </a:cubicBezTo>
                  <a:cubicBezTo>
                    <a:pt x="550" y="377"/>
                    <a:pt x="661" y="322"/>
                    <a:pt x="693" y="226"/>
                  </a:cubicBezTo>
                  <a:cubicBezTo>
                    <a:pt x="714" y="148"/>
                    <a:pt x="693" y="66"/>
                    <a:pt x="636"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3"/>
            <p:cNvSpPr/>
            <p:nvPr/>
          </p:nvSpPr>
          <p:spPr>
            <a:xfrm>
              <a:off x="2060500" y="1001000"/>
              <a:ext cx="13250" cy="8250"/>
            </a:xfrm>
            <a:custGeom>
              <a:rect b="b" l="l" r="r" t="t"/>
              <a:pathLst>
                <a:path extrusionOk="0" h="330" w="530">
                  <a:moveTo>
                    <a:pt x="236" y="1"/>
                  </a:moveTo>
                  <a:cubicBezTo>
                    <a:pt x="138" y="1"/>
                    <a:pt x="55" y="43"/>
                    <a:pt x="29" y="116"/>
                  </a:cubicBezTo>
                  <a:cubicBezTo>
                    <a:pt x="0" y="186"/>
                    <a:pt x="41" y="276"/>
                    <a:pt x="127" y="329"/>
                  </a:cubicBezTo>
                  <a:cubicBezTo>
                    <a:pt x="99" y="280"/>
                    <a:pt x="86" y="227"/>
                    <a:pt x="99" y="182"/>
                  </a:cubicBezTo>
                  <a:cubicBezTo>
                    <a:pt x="124" y="111"/>
                    <a:pt x="201" y="71"/>
                    <a:pt x="294" y="71"/>
                  </a:cubicBezTo>
                  <a:cubicBezTo>
                    <a:pt x="336" y="71"/>
                    <a:pt x="381" y="79"/>
                    <a:pt x="427" y="96"/>
                  </a:cubicBezTo>
                  <a:cubicBezTo>
                    <a:pt x="468" y="112"/>
                    <a:pt x="505" y="124"/>
                    <a:pt x="529" y="153"/>
                  </a:cubicBezTo>
                  <a:cubicBezTo>
                    <a:pt x="496" y="100"/>
                    <a:pt x="435" y="50"/>
                    <a:pt x="357" y="22"/>
                  </a:cubicBezTo>
                  <a:cubicBezTo>
                    <a:pt x="316" y="8"/>
                    <a:pt x="275" y="1"/>
                    <a:pt x="236"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3"/>
            <p:cNvSpPr/>
            <p:nvPr/>
          </p:nvSpPr>
          <p:spPr>
            <a:xfrm>
              <a:off x="2122825" y="999250"/>
              <a:ext cx="11800" cy="10400"/>
            </a:xfrm>
            <a:custGeom>
              <a:rect b="b" l="l" r="r" t="t"/>
              <a:pathLst>
                <a:path extrusionOk="0" h="416" w="472">
                  <a:moveTo>
                    <a:pt x="170" y="1"/>
                  </a:moveTo>
                  <a:cubicBezTo>
                    <a:pt x="102" y="1"/>
                    <a:pt x="40" y="26"/>
                    <a:pt x="0" y="71"/>
                  </a:cubicBezTo>
                  <a:cubicBezTo>
                    <a:pt x="15" y="70"/>
                    <a:pt x="31" y="69"/>
                    <a:pt x="47" y="69"/>
                  </a:cubicBezTo>
                  <a:cubicBezTo>
                    <a:pt x="78" y="69"/>
                    <a:pt x="110" y="73"/>
                    <a:pt x="140" y="84"/>
                  </a:cubicBezTo>
                  <a:cubicBezTo>
                    <a:pt x="267" y="129"/>
                    <a:pt x="345" y="252"/>
                    <a:pt x="304" y="358"/>
                  </a:cubicBezTo>
                  <a:cubicBezTo>
                    <a:pt x="300" y="379"/>
                    <a:pt x="283" y="399"/>
                    <a:pt x="271" y="416"/>
                  </a:cubicBezTo>
                  <a:cubicBezTo>
                    <a:pt x="345" y="399"/>
                    <a:pt x="410" y="358"/>
                    <a:pt x="431" y="293"/>
                  </a:cubicBezTo>
                  <a:cubicBezTo>
                    <a:pt x="472" y="186"/>
                    <a:pt x="402" y="59"/>
                    <a:pt x="267" y="18"/>
                  </a:cubicBezTo>
                  <a:cubicBezTo>
                    <a:pt x="234" y="6"/>
                    <a:pt x="202" y="1"/>
                    <a:pt x="170"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3"/>
            <p:cNvSpPr/>
            <p:nvPr/>
          </p:nvSpPr>
          <p:spPr>
            <a:xfrm>
              <a:off x="2114525" y="995675"/>
              <a:ext cx="24100" cy="18925"/>
            </a:xfrm>
            <a:custGeom>
              <a:rect b="b" l="l" r="r" t="t"/>
              <a:pathLst>
                <a:path extrusionOk="0" h="757" w="964">
                  <a:moveTo>
                    <a:pt x="209" y="1"/>
                  </a:moveTo>
                  <a:lnTo>
                    <a:pt x="209" y="1"/>
                  </a:lnTo>
                  <a:cubicBezTo>
                    <a:pt x="136" y="50"/>
                    <a:pt x="82" y="120"/>
                    <a:pt x="62" y="206"/>
                  </a:cubicBezTo>
                  <a:cubicBezTo>
                    <a:pt x="0" y="427"/>
                    <a:pt x="164" y="661"/>
                    <a:pt x="431" y="735"/>
                  </a:cubicBezTo>
                  <a:cubicBezTo>
                    <a:pt x="482" y="750"/>
                    <a:pt x="534" y="757"/>
                    <a:pt x="584" y="757"/>
                  </a:cubicBezTo>
                  <a:cubicBezTo>
                    <a:pt x="742" y="757"/>
                    <a:pt x="886" y="687"/>
                    <a:pt x="964" y="575"/>
                  </a:cubicBezTo>
                  <a:lnTo>
                    <a:pt x="964" y="575"/>
                  </a:lnTo>
                  <a:cubicBezTo>
                    <a:pt x="886" y="628"/>
                    <a:pt x="789" y="656"/>
                    <a:pt x="684" y="656"/>
                  </a:cubicBezTo>
                  <a:cubicBezTo>
                    <a:pt x="634" y="656"/>
                    <a:pt x="582" y="650"/>
                    <a:pt x="529" y="637"/>
                  </a:cubicBezTo>
                  <a:cubicBezTo>
                    <a:pt x="267" y="563"/>
                    <a:pt x="95" y="329"/>
                    <a:pt x="160" y="108"/>
                  </a:cubicBezTo>
                  <a:cubicBezTo>
                    <a:pt x="168" y="67"/>
                    <a:pt x="189" y="34"/>
                    <a:pt x="209"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3"/>
            <p:cNvSpPr/>
            <p:nvPr/>
          </p:nvSpPr>
          <p:spPr>
            <a:xfrm>
              <a:off x="2187300" y="1009025"/>
              <a:ext cx="7300" cy="6025"/>
            </a:xfrm>
            <a:custGeom>
              <a:rect b="b" l="l" r="r" t="t"/>
              <a:pathLst>
                <a:path extrusionOk="0" h="241" w="292">
                  <a:moveTo>
                    <a:pt x="267" y="0"/>
                  </a:moveTo>
                  <a:cubicBezTo>
                    <a:pt x="267" y="41"/>
                    <a:pt x="255" y="82"/>
                    <a:pt x="230" y="119"/>
                  </a:cubicBezTo>
                  <a:cubicBezTo>
                    <a:pt x="194" y="161"/>
                    <a:pt x="146" y="184"/>
                    <a:pt x="100" y="184"/>
                  </a:cubicBezTo>
                  <a:cubicBezTo>
                    <a:pt x="73" y="184"/>
                    <a:pt x="48" y="176"/>
                    <a:pt x="25" y="160"/>
                  </a:cubicBezTo>
                  <a:cubicBezTo>
                    <a:pt x="17" y="148"/>
                    <a:pt x="5" y="139"/>
                    <a:pt x="1" y="127"/>
                  </a:cubicBezTo>
                  <a:lnTo>
                    <a:pt x="1" y="127"/>
                  </a:lnTo>
                  <a:cubicBezTo>
                    <a:pt x="5" y="164"/>
                    <a:pt x="17" y="193"/>
                    <a:pt x="42" y="213"/>
                  </a:cubicBezTo>
                  <a:cubicBezTo>
                    <a:pt x="62" y="232"/>
                    <a:pt x="87" y="240"/>
                    <a:pt x="114" y="240"/>
                  </a:cubicBezTo>
                  <a:cubicBezTo>
                    <a:pt x="160" y="240"/>
                    <a:pt x="211" y="216"/>
                    <a:pt x="247" y="172"/>
                  </a:cubicBezTo>
                  <a:cubicBezTo>
                    <a:pt x="288" y="119"/>
                    <a:pt x="292" y="49"/>
                    <a:pt x="267"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3"/>
            <p:cNvSpPr/>
            <p:nvPr/>
          </p:nvSpPr>
          <p:spPr>
            <a:xfrm>
              <a:off x="2139125" y="956125"/>
              <a:ext cx="8125" cy="5550"/>
            </a:xfrm>
            <a:custGeom>
              <a:rect b="b" l="l" r="r" t="t"/>
              <a:pathLst>
                <a:path extrusionOk="0" h="222" w="325">
                  <a:moveTo>
                    <a:pt x="176" y="1"/>
                  </a:moveTo>
                  <a:cubicBezTo>
                    <a:pt x="143" y="1"/>
                    <a:pt x="109" y="10"/>
                    <a:pt x="78" y="29"/>
                  </a:cubicBezTo>
                  <a:cubicBezTo>
                    <a:pt x="37" y="54"/>
                    <a:pt x="9" y="90"/>
                    <a:pt x="0" y="127"/>
                  </a:cubicBezTo>
                  <a:cubicBezTo>
                    <a:pt x="17" y="111"/>
                    <a:pt x="29" y="95"/>
                    <a:pt x="50" y="86"/>
                  </a:cubicBezTo>
                  <a:cubicBezTo>
                    <a:pt x="81" y="65"/>
                    <a:pt x="116" y="54"/>
                    <a:pt x="150" y="54"/>
                  </a:cubicBezTo>
                  <a:cubicBezTo>
                    <a:pt x="198" y="54"/>
                    <a:pt x="243" y="76"/>
                    <a:pt x="267" y="115"/>
                  </a:cubicBezTo>
                  <a:cubicBezTo>
                    <a:pt x="287" y="148"/>
                    <a:pt x="291" y="189"/>
                    <a:pt x="275" y="222"/>
                  </a:cubicBezTo>
                  <a:cubicBezTo>
                    <a:pt x="316" y="172"/>
                    <a:pt x="324" y="111"/>
                    <a:pt x="291" y="62"/>
                  </a:cubicBezTo>
                  <a:cubicBezTo>
                    <a:pt x="267" y="21"/>
                    <a:pt x="223" y="1"/>
                    <a:pt x="176"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3"/>
            <p:cNvSpPr/>
            <p:nvPr/>
          </p:nvSpPr>
          <p:spPr>
            <a:xfrm>
              <a:off x="2185450" y="971825"/>
              <a:ext cx="8025" cy="6350"/>
            </a:xfrm>
            <a:custGeom>
              <a:rect b="b" l="l" r="r" t="t"/>
              <a:pathLst>
                <a:path extrusionOk="0" h="254" w="321">
                  <a:moveTo>
                    <a:pt x="159" y="0"/>
                  </a:moveTo>
                  <a:cubicBezTo>
                    <a:pt x="138" y="0"/>
                    <a:pt x="117" y="4"/>
                    <a:pt x="95" y="12"/>
                  </a:cubicBezTo>
                  <a:cubicBezTo>
                    <a:pt x="58" y="20"/>
                    <a:pt x="30" y="49"/>
                    <a:pt x="1" y="73"/>
                  </a:cubicBezTo>
                  <a:cubicBezTo>
                    <a:pt x="17" y="61"/>
                    <a:pt x="38" y="53"/>
                    <a:pt x="58" y="49"/>
                  </a:cubicBezTo>
                  <a:cubicBezTo>
                    <a:pt x="78" y="42"/>
                    <a:pt x="99" y="39"/>
                    <a:pt x="119" y="39"/>
                  </a:cubicBezTo>
                  <a:cubicBezTo>
                    <a:pt x="184" y="39"/>
                    <a:pt x="244" y="73"/>
                    <a:pt x="263" y="127"/>
                  </a:cubicBezTo>
                  <a:cubicBezTo>
                    <a:pt x="280" y="172"/>
                    <a:pt x="263" y="217"/>
                    <a:pt x="239" y="254"/>
                  </a:cubicBezTo>
                  <a:cubicBezTo>
                    <a:pt x="288" y="217"/>
                    <a:pt x="321" y="151"/>
                    <a:pt x="300" y="94"/>
                  </a:cubicBezTo>
                  <a:cubicBezTo>
                    <a:pt x="281" y="38"/>
                    <a:pt x="225" y="0"/>
                    <a:pt x="159"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3"/>
            <p:cNvSpPr/>
            <p:nvPr/>
          </p:nvSpPr>
          <p:spPr>
            <a:xfrm>
              <a:off x="2141175" y="929525"/>
              <a:ext cx="15800" cy="8275"/>
            </a:xfrm>
            <a:custGeom>
              <a:rect b="b" l="l" r="r" t="t"/>
              <a:pathLst>
                <a:path extrusionOk="0" h="331" w="632">
                  <a:moveTo>
                    <a:pt x="268" y="0"/>
                  </a:moveTo>
                  <a:cubicBezTo>
                    <a:pt x="135" y="0"/>
                    <a:pt x="30" y="47"/>
                    <a:pt x="17" y="125"/>
                  </a:cubicBezTo>
                  <a:cubicBezTo>
                    <a:pt x="0" y="195"/>
                    <a:pt x="66" y="277"/>
                    <a:pt x="173" y="330"/>
                  </a:cubicBezTo>
                  <a:cubicBezTo>
                    <a:pt x="140" y="289"/>
                    <a:pt x="123" y="248"/>
                    <a:pt x="132" y="211"/>
                  </a:cubicBezTo>
                  <a:cubicBezTo>
                    <a:pt x="147" y="135"/>
                    <a:pt x="250" y="88"/>
                    <a:pt x="379" y="88"/>
                  </a:cubicBezTo>
                  <a:cubicBezTo>
                    <a:pt x="416" y="88"/>
                    <a:pt x="456" y="92"/>
                    <a:pt x="497" y="101"/>
                  </a:cubicBezTo>
                  <a:cubicBezTo>
                    <a:pt x="550" y="109"/>
                    <a:pt x="591" y="125"/>
                    <a:pt x="632" y="146"/>
                  </a:cubicBezTo>
                  <a:cubicBezTo>
                    <a:pt x="579" y="88"/>
                    <a:pt x="488" y="39"/>
                    <a:pt x="378" y="10"/>
                  </a:cubicBezTo>
                  <a:cubicBezTo>
                    <a:pt x="340" y="4"/>
                    <a:pt x="303" y="0"/>
                    <a:pt x="268"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3"/>
            <p:cNvSpPr/>
            <p:nvPr/>
          </p:nvSpPr>
          <p:spPr>
            <a:xfrm>
              <a:off x="1984850" y="1062525"/>
              <a:ext cx="16325" cy="26225"/>
            </a:xfrm>
            <a:custGeom>
              <a:rect b="b" l="l" r="r" t="t"/>
              <a:pathLst>
                <a:path extrusionOk="0" h="1049" w="653">
                  <a:moveTo>
                    <a:pt x="93" y="1"/>
                  </a:moveTo>
                  <a:cubicBezTo>
                    <a:pt x="75" y="1"/>
                    <a:pt x="57" y="5"/>
                    <a:pt x="41" y="13"/>
                  </a:cubicBezTo>
                  <a:cubicBezTo>
                    <a:pt x="16" y="21"/>
                    <a:pt x="4" y="46"/>
                    <a:pt x="0" y="46"/>
                  </a:cubicBezTo>
                  <a:cubicBezTo>
                    <a:pt x="82" y="74"/>
                    <a:pt x="246" y="238"/>
                    <a:pt x="369" y="488"/>
                  </a:cubicBezTo>
                  <a:cubicBezTo>
                    <a:pt x="480" y="730"/>
                    <a:pt x="468" y="956"/>
                    <a:pt x="447" y="1042"/>
                  </a:cubicBezTo>
                  <a:cubicBezTo>
                    <a:pt x="460" y="1047"/>
                    <a:pt x="472" y="1048"/>
                    <a:pt x="483" y="1048"/>
                  </a:cubicBezTo>
                  <a:cubicBezTo>
                    <a:pt x="510" y="1048"/>
                    <a:pt x="529" y="1038"/>
                    <a:pt x="529" y="1038"/>
                  </a:cubicBezTo>
                  <a:cubicBezTo>
                    <a:pt x="652" y="976"/>
                    <a:pt x="640" y="698"/>
                    <a:pt x="509" y="419"/>
                  </a:cubicBezTo>
                  <a:cubicBezTo>
                    <a:pt x="391" y="173"/>
                    <a:pt x="217" y="1"/>
                    <a:pt x="93"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3"/>
            <p:cNvSpPr/>
            <p:nvPr/>
          </p:nvSpPr>
          <p:spPr>
            <a:xfrm>
              <a:off x="1983200" y="1063650"/>
              <a:ext cx="15200" cy="25025"/>
            </a:xfrm>
            <a:custGeom>
              <a:rect b="b" l="l" r="r" t="t"/>
              <a:pathLst>
                <a:path extrusionOk="0" h="1001" w="608">
                  <a:moveTo>
                    <a:pt x="85" y="0"/>
                  </a:moveTo>
                  <a:cubicBezTo>
                    <a:pt x="78" y="0"/>
                    <a:pt x="72" y="2"/>
                    <a:pt x="66" y="5"/>
                  </a:cubicBezTo>
                  <a:cubicBezTo>
                    <a:pt x="0" y="38"/>
                    <a:pt x="46" y="292"/>
                    <a:pt x="177" y="562"/>
                  </a:cubicBezTo>
                  <a:cubicBezTo>
                    <a:pt x="302" y="813"/>
                    <a:pt x="449" y="1001"/>
                    <a:pt x="525" y="1001"/>
                  </a:cubicBezTo>
                  <a:cubicBezTo>
                    <a:pt x="531" y="1001"/>
                    <a:pt x="537" y="999"/>
                    <a:pt x="542" y="997"/>
                  </a:cubicBezTo>
                  <a:cubicBezTo>
                    <a:pt x="607" y="960"/>
                    <a:pt x="562" y="710"/>
                    <a:pt x="431" y="439"/>
                  </a:cubicBezTo>
                  <a:cubicBezTo>
                    <a:pt x="311" y="184"/>
                    <a:pt x="163" y="0"/>
                    <a:pt x="85" y="0"/>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3"/>
            <p:cNvSpPr/>
            <p:nvPr/>
          </p:nvSpPr>
          <p:spPr>
            <a:xfrm>
              <a:off x="1986775" y="1072675"/>
              <a:ext cx="11825" cy="15925"/>
            </a:xfrm>
            <a:custGeom>
              <a:rect b="b" l="l" r="r" t="t"/>
              <a:pathLst>
                <a:path extrusionOk="0" h="637" w="473">
                  <a:moveTo>
                    <a:pt x="247" y="0"/>
                  </a:moveTo>
                  <a:lnTo>
                    <a:pt x="247" y="0"/>
                  </a:lnTo>
                  <a:cubicBezTo>
                    <a:pt x="350" y="242"/>
                    <a:pt x="382" y="447"/>
                    <a:pt x="321" y="476"/>
                  </a:cubicBezTo>
                  <a:cubicBezTo>
                    <a:pt x="315" y="479"/>
                    <a:pt x="309" y="480"/>
                    <a:pt x="303" y="480"/>
                  </a:cubicBezTo>
                  <a:cubicBezTo>
                    <a:pt x="236" y="480"/>
                    <a:pt x="113" y="329"/>
                    <a:pt x="1" y="119"/>
                  </a:cubicBezTo>
                  <a:lnTo>
                    <a:pt x="1" y="119"/>
                  </a:lnTo>
                  <a:cubicBezTo>
                    <a:pt x="9" y="144"/>
                    <a:pt x="21" y="169"/>
                    <a:pt x="34" y="197"/>
                  </a:cubicBezTo>
                  <a:cubicBezTo>
                    <a:pt x="155" y="446"/>
                    <a:pt x="303" y="636"/>
                    <a:pt x="380" y="636"/>
                  </a:cubicBezTo>
                  <a:cubicBezTo>
                    <a:pt x="387" y="636"/>
                    <a:pt x="393" y="635"/>
                    <a:pt x="399" y="632"/>
                  </a:cubicBezTo>
                  <a:cubicBezTo>
                    <a:pt x="473" y="599"/>
                    <a:pt x="419" y="349"/>
                    <a:pt x="288" y="78"/>
                  </a:cubicBezTo>
                  <a:cubicBezTo>
                    <a:pt x="276" y="54"/>
                    <a:pt x="259" y="25"/>
                    <a:pt x="247"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3"/>
            <p:cNvSpPr/>
            <p:nvPr/>
          </p:nvSpPr>
          <p:spPr>
            <a:xfrm>
              <a:off x="2181250" y="971800"/>
              <a:ext cx="11925" cy="9675"/>
            </a:xfrm>
            <a:custGeom>
              <a:rect b="b" l="l" r="r" t="t"/>
              <a:pathLst>
                <a:path extrusionOk="0" h="387" w="477">
                  <a:moveTo>
                    <a:pt x="115" y="1"/>
                  </a:moveTo>
                  <a:lnTo>
                    <a:pt x="115" y="1"/>
                  </a:lnTo>
                  <a:cubicBezTo>
                    <a:pt x="38" y="62"/>
                    <a:pt x="1" y="156"/>
                    <a:pt x="25" y="243"/>
                  </a:cubicBezTo>
                  <a:cubicBezTo>
                    <a:pt x="53" y="330"/>
                    <a:pt x="141" y="387"/>
                    <a:pt x="243" y="387"/>
                  </a:cubicBezTo>
                  <a:cubicBezTo>
                    <a:pt x="275" y="387"/>
                    <a:pt x="308" y="381"/>
                    <a:pt x="341" y="370"/>
                  </a:cubicBezTo>
                  <a:cubicBezTo>
                    <a:pt x="403" y="349"/>
                    <a:pt x="448" y="316"/>
                    <a:pt x="476" y="275"/>
                  </a:cubicBezTo>
                  <a:lnTo>
                    <a:pt x="476" y="275"/>
                  </a:lnTo>
                  <a:cubicBezTo>
                    <a:pt x="456" y="296"/>
                    <a:pt x="427" y="308"/>
                    <a:pt x="390" y="320"/>
                  </a:cubicBezTo>
                  <a:cubicBezTo>
                    <a:pt x="361" y="329"/>
                    <a:pt x="332" y="334"/>
                    <a:pt x="304" y="334"/>
                  </a:cubicBezTo>
                  <a:cubicBezTo>
                    <a:pt x="203" y="334"/>
                    <a:pt x="111" y="280"/>
                    <a:pt x="79" y="193"/>
                  </a:cubicBezTo>
                  <a:cubicBezTo>
                    <a:pt x="58" y="124"/>
                    <a:pt x="74" y="58"/>
                    <a:pt x="115"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53" name="Google Shape;2553;p3"/>
          <p:cNvSpPr txBox="1"/>
          <p:nvPr/>
        </p:nvSpPr>
        <p:spPr>
          <a:xfrm>
            <a:off x="4457700" y="231375"/>
            <a:ext cx="4094100" cy="719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s" sz="4800">
                <a:solidFill>
                  <a:srgbClr val="FFFFFF"/>
                </a:solidFill>
                <a:latin typeface="Unica One"/>
                <a:ea typeface="Unica One"/>
                <a:cs typeface="Unica One"/>
                <a:sym typeface="Unica One"/>
              </a:rPr>
              <a:t>DEMO - WEBSITE</a:t>
            </a:r>
            <a:endParaRPr b="1" sz="4800">
              <a:solidFill>
                <a:srgbClr val="FFFFFF"/>
              </a:solidFill>
              <a:latin typeface="Unica One"/>
              <a:ea typeface="Unica One"/>
              <a:cs typeface="Unica One"/>
              <a:sym typeface="Unica On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7" name="Shape 2557"/>
        <p:cNvGrpSpPr/>
        <p:nvPr/>
      </p:nvGrpSpPr>
      <p:grpSpPr>
        <a:xfrm>
          <a:off x="0" y="0"/>
          <a:ext cx="0" cy="0"/>
          <a:chOff x="0" y="0"/>
          <a:chExt cx="0" cy="0"/>
        </a:xfrm>
      </p:grpSpPr>
      <p:pic>
        <p:nvPicPr>
          <p:cNvPr id="2558" name="Google Shape;2558;p21"/>
          <p:cNvPicPr preferRelativeResize="0"/>
          <p:nvPr/>
        </p:nvPicPr>
        <p:blipFill>
          <a:blip r:embed="rId3">
            <a:alphaModFix/>
          </a:blip>
          <a:stretch>
            <a:fillRect/>
          </a:stretch>
        </p:blipFill>
        <p:spPr>
          <a:xfrm>
            <a:off x="2555325" y="1208025"/>
            <a:ext cx="6512475" cy="1405200"/>
          </a:xfrm>
          <a:prstGeom prst="rect">
            <a:avLst/>
          </a:prstGeom>
          <a:noFill/>
          <a:ln>
            <a:noFill/>
          </a:ln>
        </p:spPr>
      </p:pic>
      <p:sp>
        <p:nvSpPr>
          <p:cNvPr id="2559" name="Google Shape;2559;p21"/>
          <p:cNvSpPr txBox="1"/>
          <p:nvPr>
            <p:ph type="title"/>
          </p:nvPr>
        </p:nvSpPr>
        <p:spPr>
          <a:xfrm>
            <a:off x="3300150" y="330150"/>
            <a:ext cx="5410200" cy="4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s"/>
              <a:t>The RoAD AHEAD - DeMonsTRating THE IMPORTANCE OF PHYTOPLANKTON</a:t>
            </a:r>
            <a:endParaRPr/>
          </a:p>
        </p:txBody>
      </p:sp>
      <p:sp>
        <p:nvSpPr>
          <p:cNvPr id="2560" name="Google Shape;2560;p21"/>
          <p:cNvSpPr txBox="1"/>
          <p:nvPr/>
        </p:nvSpPr>
        <p:spPr>
          <a:xfrm>
            <a:off x="2707725" y="1208025"/>
            <a:ext cx="63600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Scope One"/>
                <a:ea typeface="Scope One"/>
                <a:cs typeface="Scope One"/>
                <a:sym typeface="Scope One"/>
              </a:rPr>
              <a:t>       </a:t>
            </a:r>
            <a:r>
              <a:rPr lang="es">
                <a:latin typeface="Comfortaa SemiBold"/>
                <a:ea typeface="Comfortaa SemiBold"/>
                <a:cs typeface="Comfortaa SemiBold"/>
                <a:sym typeface="Comfortaa SemiBold"/>
              </a:rPr>
              <a:t> From the Ocean to the Stars and back to Earth by </a:t>
            </a:r>
            <a:r>
              <a:rPr lang="es">
                <a:solidFill>
                  <a:schemeClr val="lt1"/>
                </a:solidFill>
                <a:latin typeface="Comfortaa SemiBold"/>
                <a:ea typeface="Comfortaa SemiBold"/>
                <a:cs typeface="Comfortaa SemiBold"/>
                <a:sym typeface="Comfortaa SemiBold"/>
              </a:rPr>
              <a:t>Satellite:</a:t>
            </a:r>
            <a:endParaRPr>
              <a:solidFill>
                <a:schemeClr val="lt1"/>
              </a:solidFill>
              <a:latin typeface="Comfortaa SemiBold"/>
              <a:ea typeface="Comfortaa SemiBold"/>
              <a:cs typeface="Comfortaa SemiBold"/>
              <a:sym typeface="Comfortaa SemiBold"/>
            </a:endParaRPr>
          </a:p>
          <a:p>
            <a:pPr indent="0" lvl="0" marL="0" rtl="0" algn="l">
              <a:spcBef>
                <a:spcPts val="0"/>
              </a:spcBef>
              <a:spcAft>
                <a:spcPts val="0"/>
              </a:spcAft>
              <a:buNone/>
            </a:pPr>
            <a:r>
              <a:rPr lang="es">
                <a:latin typeface="Comfortaa SemiBold"/>
                <a:ea typeface="Comfortaa SemiBold"/>
                <a:cs typeface="Comfortaa SemiBold"/>
                <a:sym typeface="Comfortaa SemiBold"/>
              </a:rPr>
              <a:t>Showcasing changes in the Phytoplankton world </a:t>
            </a:r>
            <a:r>
              <a:rPr lang="es">
                <a:solidFill>
                  <a:schemeClr val="lt1"/>
                </a:solidFill>
                <a:latin typeface="Comfortaa SemiBold"/>
                <a:ea typeface="Comfortaa SemiBold"/>
                <a:cs typeface="Comfortaa SemiBold"/>
                <a:sym typeface="Comfortaa SemiBold"/>
              </a:rPr>
              <a:t>by using NASA</a:t>
            </a:r>
            <a:r>
              <a:rPr lang="es">
                <a:latin typeface="Comfortaa SemiBold"/>
                <a:ea typeface="Comfortaa SemiBold"/>
                <a:cs typeface="Comfortaa SemiBold"/>
                <a:sym typeface="Comfortaa SemiBold"/>
              </a:rPr>
              <a:t> satellite data</a:t>
            </a:r>
            <a:r>
              <a:rPr lang="es">
                <a:solidFill>
                  <a:srgbClr val="231052"/>
                </a:solidFill>
                <a:latin typeface="Comfortaa SemiBold"/>
                <a:ea typeface="Comfortaa SemiBold"/>
                <a:cs typeface="Comfortaa SemiBold"/>
                <a:sym typeface="Comfortaa SemiBold"/>
              </a:rPr>
              <a:t>,</a:t>
            </a:r>
            <a:r>
              <a:rPr baseline="30000" lang="es" sz="1300">
                <a:solidFill>
                  <a:srgbClr val="231052"/>
                </a:solidFill>
                <a:latin typeface="Comfortaa SemiBold"/>
                <a:ea typeface="Comfortaa SemiBold"/>
                <a:cs typeface="Comfortaa SemiBold"/>
                <a:sym typeface="Comfortaa SemiBold"/>
              </a:rPr>
              <a:t>1</a:t>
            </a:r>
            <a:r>
              <a:rPr lang="es" sz="1700">
                <a:solidFill>
                  <a:srgbClr val="231052"/>
                </a:solidFill>
                <a:latin typeface="Comfortaa SemiBold"/>
                <a:ea typeface="Comfortaa SemiBold"/>
                <a:cs typeface="Comfortaa SemiBold"/>
                <a:sym typeface="Comfortaa SemiBold"/>
              </a:rPr>
              <a:t> </a:t>
            </a:r>
            <a:r>
              <a:rPr lang="es">
                <a:latin typeface="Comfortaa SemiBold"/>
                <a:ea typeface="Comfortaa SemiBold"/>
                <a:cs typeface="Comfortaa SemiBold"/>
                <a:sym typeface="Comfortaa SemiBold"/>
              </a:rPr>
              <a:t>to raise awareness for </a:t>
            </a:r>
            <a:r>
              <a:rPr lang="es">
                <a:solidFill>
                  <a:schemeClr val="lt1"/>
                </a:solidFill>
                <a:latin typeface="Comfortaa SemiBold"/>
                <a:ea typeface="Comfortaa SemiBold"/>
                <a:cs typeface="Comfortaa SemiBold"/>
                <a:sym typeface="Comfortaa SemiBold"/>
              </a:rPr>
              <a:t>the interconnection between </a:t>
            </a:r>
            <a:r>
              <a:rPr lang="es">
                <a:latin typeface="Comfortaa SemiBold"/>
                <a:ea typeface="Comfortaa SemiBold"/>
                <a:cs typeface="Comfortaa SemiBold"/>
                <a:sym typeface="Comfortaa SemiBold"/>
              </a:rPr>
              <a:t>human action (e.g. greenhouse </a:t>
            </a:r>
            <a:r>
              <a:rPr lang="es">
                <a:solidFill>
                  <a:schemeClr val="lt1"/>
                </a:solidFill>
                <a:latin typeface="Comfortaa SemiBold"/>
                <a:ea typeface="Comfortaa SemiBold"/>
                <a:cs typeface="Comfortaa SemiBold"/>
                <a:sym typeface="Comfortaa SemiBold"/>
              </a:rPr>
              <a:t>gas emission), environmental </a:t>
            </a:r>
            <a:r>
              <a:rPr lang="es">
                <a:solidFill>
                  <a:schemeClr val="dk1"/>
                </a:solidFill>
                <a:latin typeface="Comfortaa SemiBold"/>
                <a:ea typeface="Comfortaa SemiBold"/>
                <a:cs typeface="Comfortaa SemiBold"/>
                <a:sym typeface="Comfortaa SemiBold"/>
              </a:rPr>
              <a:t>changes and the </a:t>
            </a:r>
            <a:r>
              <a:rPr lang="es">
                <a:solidFill>
                  <a:schemeClr val="lt1"/>
                </a:solidFill>
                <a:latin typeface="Comfortaa SemiBold"/>
                <a:ea typeface="Comfortaa SemiBold"/>
                <a:cs typeface="Comfortaa SemiBold"/>
                <a:sym typeface="Comfortaa SemiBold"/>
              </a:rPr>
              <a:t>bumerang</a:t>
            </a:r>
            <a:r>
              <a:rPr lang="es">
                <a:solidFill>
                  <a:srgbClr val="0F0F4B"/>
                </a:solidFill>
                <a:latin typeface="Comfortaa SemiBold"/>
                <a:ea typeface="Comfortaa SemiBold"/>
                <a:cs typeface="Comfortaa SemiBold"/>
                <a:sym typeface="Comfortaa SemiBold"/>
              </a:rPr>
              <a:t> </a:t>
            </a:r>
            <a:r>
              <a:rPr lang="es">
                <a:solidFill>
                  <a:schemeClr val="lt1"/>
                </a:solidFill>
                <a:latin typeface="Comfortaa SemiBold"/>
                <a:ea typeface="Comfortaa SemiBold"/>
                <a:cs typeface="Comfortaa SemiBold"/>
                <a:sym typeface="Comfortaa SemiBold"/>
              </a:rPr>
              <a:t>effects on human living conditions.</a:t>
            </a:r>
            <a:endParaRPr>
              <a:solidFill>
                <a:schemeClr val="lt1"/>
              </a:solidFill>
              <a:latin typeface="Comfortaa SemiBold"/>
              <a:ea typeface="Comfortaa SemiBold"/>
              <a:cs typeface="Comfortaa SemiBold"/>
              <a:sym typeface="Comfortaa SemiBold"/>
            </a:endParaRPr>
          </a:p>
        </p:txBody>
      </p:sp>
      <p:pic>
        <p:nvPicPr>
          <p:cNvPr id="2561" name="Google Shape;2561;p21"/>
          <p:cNvPicPr preferRelativeResize="0"/>
          <p:nvPr/>
        </p:nvPicPr>
        <p:blipFill>
          <a:blip r:embed="rId4">
            <a:alphaModFix/>
          </a:blip>
          <a:stretch>
            <a:fillRect/>
          </a:stretch>
        </p:blipFill>
        <p:spPr>
          <a:xfrm>
            <a:off x="7218687" y="3934675"/>
            <a:ext cx="1974663" cy="1291600"/>
          </a:xfrm>
          <a:prstGeom prst="rect">
            <a:avLst/>
          </a:prstGeom>
          <a:noFill/>
          <a:ln>
            <a:noFill/>
          </a:ln>
        </p:spPr>
      </p:pic>
      <p:pic>
        <p:nvPicPr>
          <p:cNvPr id="2562" name="Google Shape;2562;p21"/>
          <p:cNvPicPr preferRelativeResize="0"/>
          <p:nvPr/>
        </p:nvPicPr>
        <p:blipFill>
          <a:blip r:embed="rId4">
            <a:alphaModFix/>
          </a:blip>
          <a:stretch>
            <a:fillRect/>
          </a:stretch>
        </p:blipFill>
        <p:spPr>
          <a:xfrm>
            <a:off x="0" y="0"/>
            <a:ext cx="1974625" cy="1291600"/>
          </a:xfrm>
          <a:prstGeom prst="rect">
            <a:avLst/>
          </a:prstGeom>
          <a:noFill/>
          <a:ln>
            <a:noFill/>
          </a:ln>
        </p:spPr>
      </p:pic>
      <p:sp>
        <p:nvSpPr>
          <p:cNvPr id="2563" name="Google Shape;2563;p21"/>
          <p:cNvSpPr txBox="1"/>
          <p:nvPr/>
        </p:nvSpPr>
        <p:spPr>
          <a:xfrm>
            <a:off x="201000" y="4055675"/>
            <a:ext cx="5214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s" sz="1300">
                <a:solidFill>
                  <a:srgbClr val="231052"/>
                </a:solidFill>
                <a:highlight>
                  <a:schemeClr val="lt1"/>
                </a:highlight>
                <a:latin typeface="Comfortaa SemiBold"/>
                <a:ea typeface="Comfortaa SemiBold"/>
                <a:cs typeface="Comfortaa SemiBold"/>
                <a:sym typeface="Comfortaa SemiBold"/>
              </a:rPr>
              <a:t>1</a:t>
            </a:r>
            <a:r>
              <a:rPr lang="es" sz="1700">
                <a:solidFill>
                  <a:srgbClr val="231052"/>
                </a:solidFill>
                <a:highlight>
                  <a:schemeClr val="lt1"/>
                </a:highlight>
                <a:latin typeface="Scope One"/>
                <a:ea typeface="Scope One"/>
                <a:cs typeface="Scope One"/>
                <a:sym typeface="Scope One"/>
              </a:rPr>
              <a:t> </a:t>
            </a:r>
            <a:r>
              <a:rPr lang="es" u="sng">
                <a:solidFill>
                  <a:schemeClr val="hlink"/>
                </a:solidFill>
                <a:hlinkClick r:id="rId5"/>
              </a:rPr>
              <a:t>https://oceancolor.gsfc.nasa.gov/data/overview/</a:t>
            </a:r>
            <a:endParaRPr/>
          </a:p>
          <a:p>
            <a:pPr indent="0" lvl="0" marL="0" rtl="0" algn="l">
              <a:spcBef>
                <a:spcPts val="0"/>
              </a:spcBef>
              <a:spcAft>
                <a:spcPts val="0"/>
              </a:spcAft>
              <a:buClr>
                <a:schemeClr val="dk1"/>
              </a:buClr>
              <a:buSzPts val="1100"/>
              <a:buFont typeface="Arial"/>
              <a:buNone/>
            </a:pPr>
            <a:r>
              <a:rPr baseline="30000" lang="es" sz="1300">
                <a:solidFill>
                  <a:srgbClr val="231052"/>
                </a:solidFill>
                <a:highlight>
                  <a:schemeClr val="lt1"/>
                </a:highlight>
                <a:latin typeface="Comfortaa SemiBold"/>
                <a:ea typeface="Comfortaa SemiBold"/>
                <a:cs typeface="Comfortaa SemiBold"/>
                <a:sym typeface="Comfortaa SemiBold"/>
              </a:rPr>
              <a:t>2</a:t>
            </a:r>
            <a:r>
              <a:rPr lang="es" sz="1700">
                <a:solidFill>
                  <a:srgbClr val="231052"/>
                </a:solidFill>
                <a:highlight>
                  <a:schemeClr val="lt1"/>
                </a:highlight>
                <a:latin typeface="Scope One"/>
                <a:ea typeface="Scope One"/>
                <a:cs typeface="Scope One"/>
                <a:sym typeface="Scope One"/>
              </a:rPr>
              <a:t> </a:t>
            </a:r>
            <a:r>
              <a:rPr lang="es" u="sng">
                <a:solidFill>
                  <a:schemeClr val="accent5"/>
                </a:solidFill>
                <a:hlinkClick r:id="rId6">
                  <a:extLst>
                    <a:ext uri="{A12FA001-AC4F-418D-AE19-62706E023703}">
                      <ahyp:hlinkClr val="tx"/>
                    </a:ext>
                  </a:extLst>
                </a:hlinkClick>
              </a:rPr>
              <a:t>https://oceancolor.gsfc.nasa.gov/data/overview/</a:t>
            </a:r>
            <a:endParaRPr/>
          </a:p>
        </p:txBody>
      </p:sp>
      <p:pic>
        <p:nvPicPr>
          <p:cNvPr id="2564" name="Google Shape;2564;p21"/>
          <p:cNvPicPr preferRelativeResize="0"/>
          <p:nvPr/>
        </p:nvPicPr>
        <p:blipFill>
          <a:blip r:embed="rId7">
            <a:alphaModFix/>
          </a:blip>
          <a:stretch>
            <a:fillRect/>
          </a:stretch>
        </p:blipFill>
        <p:spPr>
          <a:xfrm rot="-5400000">
            <a:off x="2114053" y="453525"/>
            <a:ext cx="1141274" cy="894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grpSp>
        <p:nvGrpSpPr>
          <p:cNvPr id="2569" name="Google Shape;2569;g2887961f923_0_18"/>
          <p:cNvGrpSpPr/>
          <p:nvPr/>
        </p:nvGrpSpPr>
        <p:grpSpPr>
          <a:xfrm flipH="1" rot="7560219">
            <a:off x="-733726" y="-432473"/>
            <a:ext cx="1746097" cy="1763524"/>
            <a:chOff x="1977150" y="891025"/>
            <a:chExt cx="255500" cy="258050"/>
          </a:xfrm>
        </p:grpSpPr>
        <p:sp>
          <p:nvSpPr>
            <p:cNvPr id="2570" name="Google Shape;2570;g2887961f923_0_18"/>
            <p:cNvSpPr/>
            <p:nvPr/>
          </p:nvSpPr>
          <p:spPr>
            <a:xfrm>
              <a:off x="2058550" y="1111325"/>
              <a:ext cx="41325" cy="37750"/>
            </a:xfrm>
            <a:custGeom>
              <a:rect b="b" l="l" r="r" t="t"/>
              <a:pathLst>
                <a:path extrusionOk="0" h="1510" w="1653">
                  <a:moveTo>
                    <a:pt x="641" y="0"/>
                  </a:moveTo>
                  <a:cubicBezTo>
                    <a:pt x="353" y="0"/>
                    <a:pt x="104" y="212"/>
                    <a:pt x="70" y="505"/>
                  </a:cubicBezTo>
                  <a:lnTo>
                    <a:pt x="33" y="812"/>
                  </a:lnTo>
                  <a:cubicBezTo>
                    <a:pt x="0" y="1124"/>
                    <a:pt x="226" y="1411"/>
                    <a:pt x="538" y="1452"/>
                  </a:cubicBezTo>
                  <a:lnTo>
                    <a:pt x="943" y="1505"/>
                  </a:lnTo>
                  <a:cubicBezTo>
                    <a:pt x="966" y="1508"/>
                    <a:pt x="988" y="1509"/>
                    <a:pt x="1010" y="1509"/>
                  </a:cubicBezTo>
                  <a:cubicBezTo>
                    <a:pt x="1295" y="1509"/>
                    <a:pt x="1545" y="1294"/>
                    <a:pt x="1583" y="1001"/>
                  </a:cubicBezTo>
                  <a:lnTo>
                    <a:pt x="1620" y="693"/>
                  </a:lnTo>
                  <a:cubicBezTo>
                    <a:pt x="1653" y="382"/>
                    <a:pt x="1427" y="95"/>
                    <a:pt x="1116" y="54"/>
                  </a:cubicBezTo>
                  <a:lnTo>
                    <a:pt x="710" y="4"/>
                  </a:lnTo>
                  <a:cubicBezTo>
                    <a:pt x="687" y="2"/>
                    <a:pt x="664" y="0"/>
                    <a:pt x="641" y="0"/>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g2887961f923_0_18"/>
            <p:cNvSpPr/>
            <p:nvPr/>
          </p:nvSpPr>
          <p:spPr>
            <a:xfrm>
              <a:off x="2186900" y="1026575"/>
              <a:ext cx="45750" cy="45275"/>
            </a:xfrm>
            <a:custGeom>
              <a:rect b="b" l="l" r="r" t="t"/>
              <a:pathLst>
                <a:path extrusionOk="0" h="1811" w="1830">
                  <a:moveTo>
                    <a:pt x="678" y="1"/>
                  </a:moveTo>
                  <a:cubicBezTo>
                    <a:pt x="563" y="1"/>
                    <a:pt x="455" y="73"/>
                    <a:pt x="410" y="184"/>
                  </a:cubicBezTo>
                  <a:lnTo>
                    <a:pt x="58" y="1106"/>
                  </a:lnTo>
                  <a:cubicBezTo>
                    <a:pt x="0" y="1250"/>
                    <a:pt x="78" y="1418"/>
                    <a:pt x="222" y="1475"/>
                  </a:cubicBezTo>
                  <a:lnTo>
                    <a:pt x="1050" y="1791"/>
                  </a:lnTo>
                  <a:cubicBezTo>
                    <a:pt x="1085" y="1804"/>
                    <a:pt x="1121" y="1811"/>
                    <a:pt x="1156" y="1811"/>
                  </a:cubicBezTo>
                  <a:cubicBezTo>
                    <a:pt x="1272" y="1811"/>
                    <a:pt x="1378" y="1742"/>
                    <a:pt x="1419" y="1631"/>
                  </a:cubicBezTo>
                  <a:lnTo>
                    <a:pt x="1776" y="709"/>
                  </a:lnTo>
                  <a:cubicBezTo>
                    <a:pt x="1829" y="557"/>
                    <a:pt x="1755" y="393"/>
                    <a:pt x="1612" y="340"/>
                  </a:cubicBezTo>
                  <a:lnTo>
                    <a:pt x="779" y="20"/>
                  </a:lnTo>
                  <a:cubicBezTo>
                    <a:pt x="746" y="7"/>
                    <a:pt x="712" y="1"/>
                    <a:pt x="678" y="1"/>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g2887961f923_0_18"/>
            <p:cNvSpPr/>
            <p:nvPr/>
          </p:nvSpPr>
          <p:spPr>
            <a:xfrm>
              <a:off x="2169475" y="934025"/>
              <a:ext cx="44500" cy="40975"/>
            </a:xfrm>
            <a:custGeom>
              <a:rect b="b" l="l" r="r" t="t"/>
              <a:pathLst>
                <a:path extrusionOk="0" h="1639" w="1780">
                  <a:moveTo>
                    <a:pt x="887" y="1"/>
                  </a:moveTo>
                  <a:cubicBezTo>
                    <a:pt x="762" y="1"/>
                    <a:pt x="636" y="39"/>
                    <a:pt x="529" y="117"/>
                  </a:cubicBezTo>
                  <a:lnTo>
                    <a:pt x="324" y="273"/>
                  </a:lnTo>
                  <a:cubicBezTo>
                    <a:pt x="58" y="466"/>
                    <a:pt x="0" y="847"/>
                    <a:pt x="201" y="1114"/>
                  </a:cubicBezTo>
                  <a:lnTo>
                    <a:pt x="410" y="1397"/>
                  </a:lnTo>
                  <a:cubicBezTo>
                    <a:pt x="527" y="1555"/>
                    <a:pt x="708" y="1638"/>
                    <a:pt x="891" y="1638"/>
                  </a:cubicBezTo>
                  <a:cubicBezTo>
                    <a:pt x="1016" y="1638"/>
                    <a:pt x="1143" y="1600"/>
                    <a:pt x="1251" y="1520"/>
                  </a:cubicBezTo>
                  <a:lnTo>
                    <a:pt x="1456" y="1364"/>
                  </a:lnTo>
                  <a:cubicBezTo>
                    <a:pt x="1722" y="1171"/>
                    <a:pt x="1780" y="790"/>
                    <a:pt x="1579" y="523"/>
                  </a:cubicBezTo>
                  <a:lnTo>
                    <a:pt x="1370" y="240"/>
                  </a:lnTo>
                  <a:cubicBezTo>
                    <a:pt x="1250" y="82"/>
                    <a:pt x="1069" y="1"/>
                    <a:pt x="887" y="1"/>
                  </a:cubicBezTo>
                  <a:close/>
                </a:path>
              </a:pathLst>
            </a:custGeom>
            <a:solidFill>
              <a:srgbClr val="D5D5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g2887961f923_0_18"/>
            <p:cNvSpPr/>
            <p:nvPr/>
          </p:nvSpPr>
          <p:spPr>
            <a:xfrm>
              <a:off x="2073400" y="891025"/>
              <a:ext cx="40025" cy="37450"/>
            </a:xfrm>
            <a:custGeom>
              <a:rect b="b" l="l" r="r" t="t"/>
              <a:pathLst>
                <a:path extrusionOk="0" h="1498" w="1601">
                  <a:moveTo>
                    <a:pt x="323" y="0"/>
                  </a:moveTo>
                  <a:cubicBezTo>
                    <a:pt x="165" y="0"/>
                    <a:pt x="42" y="128"/>
                    <a:pt x="34" y="279"/>
                  </a:cubicBezTo>
                  <a:lnTo>
                    <a:pt x="5" y="1157"/>
                  </a:lnTo>
                  <a:cubicBezTo>
                    <a:pt x="1" y="1321"/>
                    <a:pt x="128" y="1456"/>
                    <a:pt x="288" y="1460"/>
                  </a:cubicBezTo>
                  <a:lnTo>
                    <a:pt x="1260" y="1497"/>
                  </a:lnTo>
                  <a:cubicBezTo>
                    <a:pt x="1262" y="1497"/>
                    <a:pt x="1265" y="1497"/>
                    <a:pt x="1267" y="1497"/>
                  </a:cubicBezTo>
                  <a:cubicBezTo>
                    <a:pt x="1428" y="1497"/>
                    <a:pt x="1559" y="1372"/>
                    <a:pt x="1563" y="1214"/>
                  </a:cubicBezTo>
                  <a:lnTo>
                    <a:pt x="1592" y="337"/>
                  </a:lnTo>
                  <a:cubicBezTo>
                    <a:pt x="1600" y="173"/>
                    <a:pt x="1469" y="41"/>
                    <a:pt x="1313" y="33"/>
                  </a:cubicBezTo>
                  <a:lnTo>
                    <a:pt x="337" y="0"/>
                  </a:lnTo>
                  <a:cubicBezTo>
                    <a:pt x="332" y="0"/>
                    <a:pt x="327" y="0"/>
                    <a:pt x="323" y="0"/>
                  </a:cubicBezTo>
                  <a:close/>
                </a:path>
              </a:pathLst>
            </a:custGeom>
            <a:solidFill>
              <a:srgbClr val="D5D5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g2887961f923_0_18"/>
            <p:cNvSpPr/>
            <p:nvPr/>
          </p:nvSpPr>
          <p:spPr>
            <a:xfrm>
              <a:off x="1986900" y="933675"/>
              <a:ext cx="46350" cy="43400"/>
            </a:xfrm>
            <a:custGeom>
              <a:rect b="b" l="l" r="r" t="t"/>
              <a:pathLst>
                <a:path extrusionOk="0" h="1736" w="1854">
                  <a:moveTo>
                    <a:pt x="1042" y="0"/>
                  </a:moveTo>
                  <a:cubicBezTo>
                    <a:pt x="827" y="0"/>
                    <a:pt x="616" y="96"/>
                    <a:pt x="472" y="275"/>
                  </a:cubicBezTo>
                  <a:lnTo>
                    <a:pt x="250" y="554"/>
                  </a:lnTo>
                  <a:cubicBezTo>
                    <a:pt x="0" y="865"/>
                    <a:pt x="57" y="1329"/>
                    <a:pt x="369" y="1579"/>
                  </a:cubicBezTo>
                  <a:cubicBezTo>
                    <a:pt x="501" y="1684"/>
                    <a:pt x="659" y="1735"/>
                    <a:pt x="816" y="1735"/>
                  </a:cubicBezTo>
                  <a:cubicBezTo>
                    <a:pt x="1032" y="1735"/>
                    <a:pt x="1247" y="1640"/>
                    <a:pt x="1394" y="1460"/>
                  </a:cubicBezTo>
                  <a:lnTo>
                    <a:pt x="1607" y="1185"/>
                  </a:lnTo>
                  <a:cubicBezTo>
                    <a:pt x="1854" y="869"/>
                    <a:pt x="1804" y="410"/>
                    <a:pt x="1497" y="160"/>
                  </a:cubicBezTo>
                  <a:cubicBezTo>
                    <a:pt x="1361" y="52"/>
                    <a:pt x="1201" y="0"/>
                    <a:pt x="1042" y="0"/>
                  </a:cubicBezTo>
                  <a:close/>
                </a:path>
              </a:pathLst>
            </a:custGeom>
            <a:solidFill>
              <a:srgbClr val="D5D5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g2887961f923_0_18"/>
            <p:cNvSpPr/>
            <p:nvPr/>
          </p:nvSpPr>
          <p:spPr>
            <a:xfrm>
              <a:off x="1977250" y="898100"/>
              <a:ext cx="247600" cy="247600"/>
            </a:xfrm>
            <a:custGeom>
              <a:rect b="b" l="l" r="r" t="t"/>
              <a:pathLst>
                <a:path extrusionOk="0" h="9904" w="9904">
                  <a:moveTo>
                    <a:pt x="4962" y="0"/>
                  </a:moveTo>
                  <a:cubicBezTo>
                    <a:pt x="4959" y="0"/>
                    <a:pt x="4957" y="0"/>
                    <a:pt x="4954" y="0"/>
                  </a:cubicBezTo>
                  <a:cubicBezTo>
                    <a:pt x="2219" y="0"/>
                    <a:pt x="1" y="2215"/>
                    <a:pt x="1" y="4954"/>
                  </a:cubicBezTo>
                  <a:cubicBezTo>
                    <a:pt x="1" y="7685"/>
                    <a:pt x="2215" y="9903"/>
                    <a:pt x="4954" y="9903"/>
                  </a:cubicBezTo>
                  <a:cubicBezTo>
                    <a:pt x="7685" y="9903"/>
                    <a:pt x="9903" y="7693"/>
                    <a:pt x="9903" y="4954"/>
                  </a:cubicBezTo>
                  <a:cubicBezTo>
                    <a:pt x="9903" y="2221"/>
                    <a:pt x="7689" y="0"/>
                    <a:pt x="4962" y="0"/>
                  </a:cubicBez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g2887961f923_0_18"/>
            <p:cNvSpPr/>
            <p:nvPr/>
          </p:nvSpPr>
          <p:spPr>
            <a:xfrm>
              <a:off x="1977150" y="996300"/>
              <a:ext cx="247600" cy="149400"/>
            </a:xfrm>
            <a:custGeom>
              <a:rect b="b" l="l" r="r" t="t"/>
              <a:pathLst>
                <a:path extrusionOk="0" h="5976" w="9904">
                  <a:moveTo>
                    <a:pt x="107" y="1"/>
                  </a:moveTo>
                  <a:cubicBezTo>
                    <a:pt x="37" y="333"/>
                    <a:pt x="1" y="677"/>
                    <a:pt x="1" y="1026"/>
                  </a:cubicBezTo>
                  <a:cubicBezTo>
                    <a:pt x="1" y="3765"/>
                    <a:pt x="2219" y="5975"/>
                    <a:pt x="4950" y="5975"/>
                  </a:cubicBezTo>
                  <a:cubicBezTo>
                    <a:pt x="7689" y="5975"/>
                    <a:pt x="9903" y="3757"/>
                    <a:pt x="9903" y="1026"/>
                  </a:cubicBezTo>
                  <a:cubicBezTo>
                    <a:pt x="9903" y="673"/>
                    <a:pt x="9866" y="329"/>
                    <a:pt x="9797" y="1"/>
                  </a:cubicBezTo>
                  <a:cubicBezTo>
                    <a:pt x="9329" y="2239"/>
                    <a:pt x="7336" y="3929"/>
                    <a:pt x="4950" y="3929"/>
                  </a:cubicBezTo>
                  <a:cubicBezTo>
                    <a:pt x="2567" y="3929"/>
                    <a:pt x="579" y="2248"/>
                    <a:pt x="107"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g2887961f923_0_18"/>
            <p:cNvSpPr/>
            <p:nvPr/>
          </p:nvSpPr>
          <p:spPr>
            <a:xfrm>
              <a:off x="2042150" y="945550"/>
              <a:ext cx="31075" cy="21500"/>
            </a:xfrm>
            <a:custGeom>
              <a:rect b="b" l="l" r="r" t="t"/>
              <a:pathLst>
                <a:path extrusionOk="0" h="860" w="1243">
                  <a:moveTo>
                    <a:pt x="778" y="0"/>
                  </a:moveTo>
                  <a:cubicBezTo>
                    <a:pt x="681" y="0"/>
                    <a:pt x="576" y="22"/>
                    <a:pt x="472" y="66"/>
                  </a:cubicBezTo>
                  <a:cubicBezTo>
                    <a:pt x="172" y="189"/>
                    <a:pt x="0" y="456"/>
                    <a:pt x="82" y="657"/>
                  </a:cubicBezTo>
                  <a:cubicBezTo>
                    <a:pt x="136" y="788"/>
                    <a:pt x="287" y="860"/>
                    <a:pt x="467" y="860"/>
                  </a:cubicBezTo>
                  <a:cubicBezTo>
                    <a:pt x="564" y="860"/>
                    <a:pt x="668" y="839"/>
                    <a:pt x="771" y="796"/>
                  </a:cubicBezTo>
                  <a:cubicBezTo>
                    <a:pt x="1075" y="673"/>
                    <a:pt x="1243" y="407"/>
                    <a:pt x="1161" y="206"/>
                  </a:cubicBezTo>
                  <a:cubicBezTo>
                    <a:pt x="1105" y="73"/>
                    <a:pt x="956" y="0"/>
                    <a:pt x="778" y="0"/>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g2887961f923_0_18"/>
            <p:cNvSpPr/>
            <p:nvPr/>
          </p:nvSpPr>
          <p:spPr>
            <a:xfrm>
              <a:off x="2034150" y="940200"/>
              <a:ext cx="41850" cy="29475"/>
            </a:xfrm>
            <a:custGeom>
              <a:rect b="b" l="l" r="r" t="t"/>
              <a:pathLst>
                <a:path extrusionOk="0" h="1179" w="1674">
                  <a:moveTo>
                    <a:pt x="1174" y="1"/>
                  </a:moveTo>
                  <a:cubicBezTo>
                    <a:pt x="1028" y="1"/>
                    <a:pt x="870" y="31"/>
                    <a:pt x="714" y="96"/>
                  </a:cubicBezTo>
                  <a:cubicBezTo>
                    <a:pt x="263" y="280"/>
                    <a:pt x="0" y="682"/>
                    <a:pt x="128" y="986"/>
                  </a:cubicBezTo>
                  <a:cubicBezTo>
                    <a:pt x="160" y="1060"/>
                    <a:pt x="218" y="1129"/>
                    <a:pt x="292" y="1178"/>
                  </a:cubicBezTo>
                  <a:cubicBezTo>
                    <a:pt x="251" y="1137"/>
                    <a:pt x="226" y="1096"/>
                    <a:pt x="205" y="1047"/>
                  </a:cubicBezTo>
                  <a:cubicBezTo>
                    <a:pt x="78" y="744"/>
                    <a:pt x="337" y="342"/>
                    <a:pt x="792" y="157"/>
                  </a:cubicBezTo>
                  <a:cubicBezTo>
                    <a:pt x="948" y="94"/>
                    <a:pt x="1105" y="63"/>
                    <a:pt x="1250" y="63"/>
                  </a:cubicBezTo>
                  <a:cubicBezTo>
                    <a:pt x="1413" y="63"/>
                    <a:pt x="1561" y="102"/>
                    <a:pt x="1673" y="178"/>
                  </a:cubicBezTo>
                  <a:cubicBezTo>
                    <a:pt x="1560" y="63"/>
                    <a:pt x="1380" y="1"/>
                    <a:pt x="1174"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g2887961f923_0_18"/>
            <p:cNvSpPr/>
            <p:nvPr/>
          </p:nvSpPr>
          <p:spPr>
            <a:xfrm>
              <a:off x="2043875" y="947600"/>
              <a:ext cx="29350" cy="19350"/>
            </a:xfrm>
            <a:custGeom>
              <a:rect b="b" l="l" r="r" t="t"/>
              <a:pathLst>
                <a:path extrusionOk="0" h="774" w="1174">
                  <a:moveTo>
                    <a:pt x="997" y="1"/>
                  </a:moveTo>
                  <a:lnTo>
                    <a:pt x="997" y="1"/>
                  </a:lnTo>
                  <a:cubicBezTo>
                    <a:pt x="1051" y="198"/>
                    <a:pt x="883" y="440"/>
                    <a:pt x="596" y="559"/>
                  </a:cubicBezTo>
                  <a:cubicBezTo>
                    <a:pt x="492" y="602"/>
                    <a:pt x="388" y="623"/>
                    <a:pt x="292" y="623"/>
                  </a:cubicBezTo>
                  <a:cubicBezTo>
                    <a:pt x="178" y="623"/>
                    <a:pt x="76" y="594"/>
                    <a:pt x="1" y="538"/>
                  </a:cubicBezTo>
                  <a:lnTo>
                    <a:pt x="1" y="538"/>
                  </a:lnTo>
                  <a:cubicBezTo>
                    <a:pt x="5" y="550"/>
                    <a:pt x="5" y="559"/>
                    <a:pt x="13" y="571"/>
                  </a:cubicBezTo>
                  <a:cubicBezTo>
                    <a:pt x="67" y="699"/>
                    <a:pt x="217" y="773"/>
                    <a:pt x="398" y="773"/>
                  </a:cubicBezTo>
                  <a:cubicBezTo>
                    <a:pt x="494" y="773"/>
                    <a:pt x="599" y="752"/>
                    <a:pt x="702" y="706"/>
                  </a:cubicBezTo>
                  <a:cubicBezTo>
                    <a:pt x="1001" y="583"/>
                    <a:pt x="1174" y="325"/>
                    <a:pt x="1092" y="124"/>
                  </a:cubicBezTo>
                  <a:cubicBezTo>
                    <a:pt x="1071" y="71"/>
                    <a:pt x="1038" y="30"/>
                    <a:pt x="997"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g2887961f923_0_18"/>
            <p:cNvSpPr/>
            <p:nvPr/>
          </p:nvSpPr>
          <p:spPr>
            <a:xfrm>
              <a:off x="2093925" y="917650"/>
              <a:ext cx="20200" cy="11125"/>
            </a:xfrm>
            <a:custGeom>
              <a:rect b="b" l="l" r="r" t="t"/>
              <a:pathLst>
                <a:path extrusionOk="0" h="445" w="808">
                  <a:moveTo>
                    <a:pt x="461" y="1"/>
                  </a:moveTo>
                  <a:cubicBezTo>
                    <a:pt x="434" y="1"/>
                    <a:pt x="406" y="2"/>
                    <a:pt x="377" y="6"/>
                  </a:cubicBezTo>
                  <a:cubicBezTo>
                    <a:pt x="164" y="30"/>
                    <a:pt x="0" y="149"/>
                    <a:pt x="12" y="268"/>
                  </a:cubicBezTo>
                  <a:cubicBezTo>
                    <a:pt x="27" y="369"/>
                    <a:pt x="171" y="445"/>
                    <a:pt x="354" y="445"/>
                  </a:cubicBezTo>
                  <a:cubicBezTo>
                    <a:pt x="379" y="445"/>
                    <a:pt x="404" y="443"/>
                    <a:pt x="431" y="440"/>
                  </a:cubicBezTo>
                  <a:cubicBezTo>
                    <a:pt x="644" y="416"/>
                    <a:pt x="808" y="297"/>
                    <a:pt x="791" y="178"/>
                  </a:cubicBezTo>
                  <a:cubicBezTo>
                    <a:pt x="784" y="71"/>
                    <a:pt x="643" y="1"/>
                    <a:pt x="461"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g2887961f923_0_18"/>
            <p:cNvSpPr/>
            <p:nvPr/>
          </p:nvSpPr>
          <p:spPr>
            <a:xfrm>
              <a:off x="2135225" y="957850"/>
              <a:ext cx="12225" cy="11225"/>
            </a:xfrm>
            <a:custGeom>
              <a:rect b="b" l="l" r="r" t="t"/>
              <a:pathLst>
                <a:path extrusionOk="0" h="449" w="489">
                  <a:moveTo>
                    <a:pt x="115" y="1"/>
                  </a:moveTo>
                  <a:cubicBezTo>
                    <a:pt x="103" y="13"/>
                    <a:pt x="95" y="26"/>
                    <a:pt x="91" y="42"/>
                  </a:cubicBezTo>
                  <a:cubicBezTo>
                    <a:pt x="1" y="198"/>
                    <a:pt x="13" y="370"/>
                    <a:pt x="119" y="427"/>
                  </a:cubicBezTo>
                  <a:cubicBezTo>
                    <a:pt x="143" y="442"/>
                    <a:pt x="170" y="448"/>
                    <a:pt x="199" y="448"/>
                  </a:cubicBezTo>
                  <a:cubicBezTo>
                    <a:pt x="293" y="448"/>
                    <a:pt x="402" y="376"/>
                    <a:pt x="468" y="259"/>
                  </a:cubicBezTo>
                  <a:cubicBezTo>
                    <a:pt x="480" y="243"/>
                    <a:pt x="484" y="231"/>
                    <a:pt x="488" y="218"/>
                  </a:cubicBezTo>
                  <a:lnTo>
                    <a:pt x="488" y="218"/>
                  </a:lnTo>
                  <a:cubicBezTo>
                    <a:pt x="425" y="312"/>
                    <a:pt x="333" y="368"/>
                    <a:pt x="249" y="368"/>
                  </a:cubicBezTo>
                  <a:cubicBezTo>
                    <a:pt x="219" y="368"/>
                    <a:pt x="191" y="360"/>
                    <a:pt x="165" y="345"/>
                  </a:cubicBezTo>
                  <a:cubicBezTo>
                    <a:pt x="70" y="288"/>
                    <a:pt x="54" y="140"/>
                    <a:pt x="115"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g2887961f923_0_18"/>
            <p:cNvSpPr/>
            <p:nvPr/>
          </p:nvSpPr>
          <p:spPr>
            <a:xfrm>
              <a:off x="2087975" y="914225"/>
              <a:ext cx="27175" cy="16800"/>
            </a:xfrm>
            <a:custGeom>
              <a:rect b="b" l="l" r="r" t="t"/>
              <a:pathLst>
                <a:path extrusionOk="0" h="672" w="1087">
                  <a:moveTo>
                    <a:pt x="726" y="1"/>
                  </a:moveTo>
                  <a:cubicBezTo>
                    <a:pt x="688" y="1"/>
                    <a:pt x="648" y="3"/>
                    <a:pt x="607" y="7"/>
                  </a:cubicBezTo>
                  <a:cubicBezTo>
                    <a:pt x="263" y="44"/>
                    <a:pt x="0" y="233"/>
                    <a:pt x="21" y="426"/>
                  </a:cubicBezTo>
                  <a:cubicBezTo>
                    <a:pt x="33" y="536"/>
                    <a:pt x="140" y="622"/>
                    <a:pt x="287" y="672"/>
                  </a:cubicBezTo>
                  <a:cubicBezTo>
                    <a:pt x="185" y="622"/>
                    <a:pt x="119" y="553"/>
                    <a:pt x="107" y="458"/>
                  </a:cubicBezTo>
                  <a:cubicBezTo>
                    <a:pt x="86" y="266"/>
                    <a:pt x="349" y="81"/>
                    <a:pt x="693" y="44"/>
                  </a:cubicBezTo>
                  <a:cubicBezTo>
                    <a:pt x="735" y="39"/>
                    <a:pt x="777" y="37"/>
                    <a:pt x="817" y="37"/>
                  </a:cubicBezTo>
                  <a:cubicBezTo>
                    <a:pt x="916" y="37"/>
                    <a:pt x="1008" y="51"/>
                    <a:pt x="1087" y="77"/>
                  </a:cubicBezTo>
                  <a:cubicBezTo>
                    <a:pt x="990" y="29"/>
                    <a:pt x="866" y="1"/>
                    <a:pt x="726"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g2887961f923_0_18"/>
            <p:cNvSpPr/>
            <p:nvPr/>
          </p:nvSpPr>
          <p:spPr>
            <a:xfrm>
              <a:off x="2098625" y="917675"/>
              <a:ext cx="15500" cy="11075"/>
            </a:xfrm>
            <a:custGeom>
              <a:rect b="b" l="l" r="r" t="t"/>
              <a:pathLst>
                <a:path extrusionOk="0" h="443" w="620">
                  <a:moveTo>
                    <a:pt x="275" y="1"/>
                  </a:moveTo>
                  <a:cubicBezTo>
                    <a:pt x="374" y="29"/>
                    <a:pt x="439" y="87"/>
                    <a:pt x="452" y="152"/>
                  </a:cubicBezTo>
                  <a:cubicBezTo>
                    <a:pt x="468" y="271"/>
                    <a:pt x="304" y="390"/>
                    <a:pt x="87" y="415"/>
                  </a:cubicBezTo>
                  <a:cubicBezTo>
                    <a:pt x="58" y="419"/>
                    <a:pt x="29" y="419"/>
                    <a:pt x="1" y="419"/>
                  </a:cubicBezTo>
                  <a:cubicBezTo>
                    <a:pt x="49" y="434"/>
                    <a:pt x="109" y="442"/>
                    <a:pt x="174" y="442"/>
                  </a:cubicBezTo>
                  <a:cubicBezTo>
                    <a:pt x="196" y="442"/>
                    <a:pt x="219" y="441"/>
                    <a:pt x="243" y="439"/>
                  </a:cubicBezTo>
                  <a:cubicBezTo>
                    <a:pt x="456" y="415"/>
                    <a:pt x="620" y="296"/>
                    <a:pt x="603" y="177"/>
                  </a:cubicBezTo>
                  <a:cubicBezTo>
                    <a:pt x="595" y="74"/>
                    <a:pt x="452" y="5"/>
                    <a:pt x="275"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g2887961f923_0_18"/>
            <p:cNvSpPr/>
            <p:nvPr/>
          </p:nvSpPr>
          <p:spPr>
            <a:xfrm>
              <a:off x="1990675" y="994325"/>
              <a:ext cx="25350" cy="26525"/>
            </a:xfrm>
            <a:custGeom>
              <a:rect b="b" l="l" r="r" t="t"/>
              <a:pathLst>
                <a:path extrusionOk="0" h="1061" w="1014">
                  <a:moveTo>
                    <a:pt x="658" y="0"/>
                  </a:moveTo>
                  <a:cubicBezTo>
                    <a:pt x="492" y="0"/>
                    <a:pt x="299" y="122"/>
                    <a:pt x="173" y="322"/>
                  </a:cubicBezTo>
                  <a:cubicBezTo>
                    <a:pt x="1" y="592"/>
                    <a:pt x="17" y="900"/>
                    <a:pt x="202" y="1019"/>
                  </a:cubicBezTo>
                  <a:cubicBezTo>
                    <a:pt x="248" y="1047"/>
                    <a:pt x="301" y="1061"/>
                    <a:pt x="356" y="1061"/>
                  </a:cubicBezTo>
                  <a:cubicBezTo>
                    <a:pt x="523" y="1061"/>
                    <a:pt x="715" y="940"/>
                    <a:pt x="841" y="740"/>
                  </a:cubicBezTo>
                  <a:cubicBezTo>
                    <a:pt x="1014" y="469"/>
                    <a:pt x="997" y="162"/>
                    <a:pt x="813" y="43"/>
                  </a:cubicBezTo>
                  <a:cubicBezTo>
                    <a:pt x="766" y="14"/>
                    <a:pt x="714" y="0"/>
                    <a:pt x="658" y="0"/>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g2887961f923_0_18"/>
            <p:cNvSpPr/>
            <p:nvPr/>
          </p:nvSpPr>
          <p:spPr>
            <a:xfrm>
              <a:off x="2006050" y="989875"/>
              <a:ext cx="14800" cy="20075"/>
            </a:xfrm>
            <a:custGeom>
              <a:rect b="b" l="l" r="r" t="t"/>
              <a:pathLst>
                <a:path extrusionOk="0" h="803" w="592">
                  <a:moveTo>
                    <a:pt x="198" y="0"/>
                  </a:moveTo>
                  <a:cubicBezTo>
                    <a:pt x="135" y="0"/>
                    <a:pt x="69" y="16"/>
                    <a:pt x="1" y="44"/>
                  </a:cubicBezTo>
                  <a:cubicBezTo>
                    <a:pt x="39" y="34"/>
                    <a:pt x="77" y="29"/>
                    <a:pt x="113" y="29"/>
                  </a:cubicBezTo>
                  <a:cubicBezTo>
                    <a:pt x="183" y="29"/>
                    <a:pt x="248" y="48"/>
                    <a:pt x="304" y="85"/>
                  </a:cubicBezTo>
                  <a:cubicBezTo>
                    <a:pt x="505" y="208"/>
                    <a:pt x="546" y="508"/>
                    <a:pt x="423" y="803"/>
                  </a:cubicBezTo>
                  <a:cubicBezTo>
                    <a:pt x="591" y="504"/>
                    <a:pt x="571" y="171"/>
                    <a:pt x="370" y="48"/>
                  </a:cubicBezTo>
                  <a:cubicBezTo>
                    <a:pt x="319" y="16"/>
                    <a:pt x="260" y="0"/>
                    <a:pt x="198"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g2887961f923_0_18"/>
            <p:cNvSpPr/>
            <p:nvPr/>
          </p:nvSpPr>
          <p:spPr>
            <a:xfrm>
              <a:off x="1982375" y="998775"/>
              <a:ext cx="32425" cy="29500"/>
            </a:xfrm>
            <a:custGeom>
              <a:rect b="b" l="l" r="r" t="t"/>
              <a:pathLst>
                <a:path extrusionOk="0" h="1180" w="1297">
                  <a:moveTo>
                    <a:pt x="312" y="0"/>
                  </a:moveTo>
                  <a:lnTo>
                    <a:pt x="312" y="0"/>
                  </a:lnTo>
                  <a:cubicBezTo>
                    <a:pt x="292" y="25"/>
                    <a:pt x="271" y="57"/>
                    <a:pt x="251" y="86"/>
                  </a:cubicBezTo>
                  <a:cubicBezTo>
                    <a:pt x="1" y="488"/>
                    <a:pt x="21" y="947"/>
                    <a:pt x="300" y="1115"/>
                  </a:cubicBezTo>
                  <a:cubicBezTo>
                    <a:pt x="369" y="1159"/>
                    <a:pt x="448" y="1179"/>
                    <a:pt x="531" y="1179"/>
                  </a:cubicBezTo>
                  <a:cubicBezTo>
                    <a:pt x="777" y="1179"/>
                    <a:pt x="1060" y="1000"/>
                    <a:pt x="1247" y="705"/>
                  </a:cubicBezTo>
                  <a:cubicBezTo>
                    <a:pt x="1268" y="677"/>
                    <a:pt x="1284" y="644"/>
                    <a:pt x="1296" y="615"/>
                  </a:cubicBezTo>
                  <a:lnTo>
                    <a:pt x="1296" y="615"/>
                  </a:lnTo>
                  <a:cubicBezTo>
                    <a:pt x="1115" y="864"/>
                    <a:pt x="868" y="1008"/>
                    <a:pt x="647" y="1008"/>
                  </a:cubicBezTo>
                  <a:cubicBezTo>
                    <a:pt x="563" y="1008"/>
                    <a:pt x="482" y="987"/>
                    <a:pt x="411" y="943"/>
                  </a:cubicBezTo>
                  <a:cubicBezTo>
                    <a:pt x="161" y="783"/>
                    <a:pt x="124" y="377"/>
                    <a:pt x="312"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g2887961f923_0_18"/>
            <p:cNvSpPr/>
            <p:nvPr/>
          </p:nvSpPr>
          <p:spPr>
            <a:xfrm>
              <a:off x="1993250" y="994325"/>
              <a:ext cx="22775" cy="21375"/>
            </a:xfrm>
            <a:custGeom>
              <a:rect b="b" l="l" r="r" t="t"/>
              <a:pathLst>
                <a:path extrusionOk="0" h="855" w="911">
                  <a:moveTo>
                    <a:pt x="555" y="0"/>
                  </a:moveTo>
                  <a:cubicBezTo>
                    <a:pt x="389" y="0"/>
                    <a:pt x="196" y="122"/>
                    <a:pt x="70" y="322"/>
                  </a:cubicBezTo>
                  <a:cubicBezTo>
                    <a:pt x="41" y="363"/>
                    <a:pt x="21" y="408"/>
                    <a:pt x="0" y="449"/>
                  </a:cubicBezTo>
                  <a:cubicBezTo>
                    <a:pt x="121" y="319"/>
                    <a:pt x="269" y="242"/>
                    <a:pt x="400" y="242"/>
                  </a:cubicBezTo>
                  <a:cubicBezTo>
                    <a:pt x="455" y="242"/>
                    <a:pt x="508" y="255"/>
                    <a:pt x="554" y="285"/>
                  </a:cubicBezTo>
                  <a:cubicBezTo>
                    <a:pt x="710" y="383"/>
                    <a:pt x="747" y="617"/>
                    <a:pt x="652" y="855"/>
                  </a:cubicBezTo>
                  <a:cubicBezTo>
                    <a:pt x="685" y="818"/>
                    <a:pt x="714" y="781"/>
                    <a:pt x="738" y="740"/>
                  </a:cubicBezTo>
                  <a:cubicBezTo>
                    <a:pt x="911" y="469"/>
                    <a:pt x="894" y="158"/>
                    <a:pt x="710" y="43"/>
                  </a:cubicBezTo>
                  <a:cubicBezTo>
                    <a:pt x="663" y="14"/>
                    <a:pt x="611" y="0"/>
                    <a:pt x="555"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g2887961f923_0_18"/>
            <p:cNvSpPr/>
            <p:nvPr/>
          </p:nvSpPr>
          <p:spPr>
            <a:xfrm>
              <a:off x="2014675" y="1040825"/>
              <a:ext cx="46550" cy="37250"/>
            </a:xfrm>
            <a:custGeom>
              <a:rect b="b" l="l" r="r" t="t"/>
              <a:pathLst>
                <a:path extrusionOk="0" h="1490" w="1862">
                  <a:moveTo>
                    <a:pt x="786" y="0"/>
                  </a:moveTo>
                  <a:cubicBezTo>
                    <a:pt x="544" y="0"/>
                    <a:pt x="326" y="100"/>
                    <a:pt x="205" y="290"/>
                  </a:cubicBezTo>
                  <a:cubicBezTo>
                    <a:pt x="0" y="618"/>
                    <a:pt x="160" y="1086"/>
                    <a:pt x="558" y="1336"/>
                  </a:cubicBezTo>
                  <a:cubicBezTo>
                    <a:pt x="724" y="1439"/>
                    <a:pt x="906" y="1490"/>
                    <a:pt x="1076" y="1490"/>
                  </a:cubicBezTo>
                  <a:cubicBezTo>
                    <a:pt x="1318" y="1490"/>
                    <a:pt x="1537" y="1389"/>
                    <a:pt x="1657" y="1197"/>
                  </a:cubicBezTo>
                  <a:cubicBezTo>
                    <a:pt x="1862" y="869"/>
                    <a:pt x="1702" y="405"/>
                    <a:pt x="1304" y="151"/>
                  </a:cubicBezTo>
                  <a:cubicBezTo>
                    <a:pt x="1137" y="49"/>
                    <a:pt x="955" y="0"/>
                    <a:pt x="786" y="0"/>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g2887961f923_0_18"/>
            <p:cNvSpPr/>
            <p:nvPr/>
          </p:nvSpPr>
          <p:spPr>
            <a:xfrm>
              <a:off x="2017025" y="1040875"/>
              <a:ext cx="43400" cy="27625"/>
            </a:xfrm>
            <a:custGeom>
              <a:rect b="b" l="l" r="r" t="t"/>
              <a:pathLst>
                <a:path extrusionOk="0" h="1105" w="1736">
                  <a:moveTo>
                    <a:pt x="689" y="0"/>
                  </a:moveTo>
                  <a:cubicBezTo>
                    <a:pt x="449" y="0"/>
                    <a:pt x="231" y="101"/>
                    <a:pt x="111" y="292"/>
                  </a:cubicBezTo>
                  <a:cubicBezTo>
                    <a:pt x="9" y="456"/>
                    <a:pt x="1" y="657"/>
                    <a:pt x="66" y="854"/>
                  </a:cubicBezTo>
                  <a:cubicBezTo>
                    <a:pt x="74" y="817"/>
                    <a:pt x="91" y="785"/>
                    <a:pt x="111" y="752"/>
                  </a:cubicBezTo>
                  <a:cubicBezTo>
                    <a:pt x="232" y="559"/>
                    <a:pt x="450" y="459"/>
                    <a:pt x="692" y="459"/>
                  </a:cubicBezTo>
                  <a:cubicBezTo>
                    <a:pt x="862" y="459"/>
                    <a:pt x="1044" y="509"/>
                    <a:pt x="1210" y="612"/>
                  </a:cubicBezTo>
                  <a:cubicBezTo>
                    <a:pt x="1407" y="735"/>
                    <a:pt x="1547" y="916"/>
                    <a:pt x="1612" y="1104"/>
                  </a:cubicBezTo>
                  <a:cubicBezTo>
                    <a:pt x="1735" y="785"/>
                    <a:pt x="1571" y="383"/>
                    <a:pt x="1210" y="157"/>
                  </a:cubicBezTo>
                  <a:cubicBezTo>
                    <a:pt x="1043" y="51"/>
                    <a:pt x="860" y="0"/>
                    <a:pt x="689"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g2887961f923_0_18"/>
            <p:cNvSpPr/>
            <p:nvPr/>
          </p:nvSpPr>
          <p:spPr>
            <a:xfrm>
              <a:off x="2010475" y="1060875"/>
              <a:ext cx="59375" cy="30150"/>
            </a:xfrm>
            <a:custGeom>
              <a:rect b="b" l="l" r="r" t="t"/>
              <a:pathLst>
                <a:path extrusionOk="0" h="1206" w="2375">
                  <a:moveTo>
                    <a:pt x="0" y="1"/>
                  </a:moveTo>
                  <a:cubicBezTo>
                    <a:pt x="17" y="382"/>
                    <a:pt x="259" y="776"/>
                    <a:pt x="669" y="1010"/>
                  </a:cubicBezTo>
                  <a:cubicBezTo>
                    <a:pt x="897" y="1142"/>
                    <a:pt x="1141" y="1206"/>
                    <a:pt x="1372" y="1206"/>
                  </a:cubicBezTo>
                  <a:cubicBezTo>
                    <a:pt x="1734" y="1206"/>
                    <a:pt x="2060" y="1049"/>
                    <a:pt x="2231" y="755"/>
                  </a:cubicBezTo>
                  <a:cubicBezTo>
                    <a:pt x="2354" y="534"/>
                    <a:pt x="2374" y="284"/>
                    <a:pt x="2301" y="38"/>
                  </a:cubicBezTo>
                  <a:lnTo>
                    <a:pt x="2301" y="38"/>
                  </a:lnTo>
                  <a:cubicBezTo>
                    <a:pt x="2305" y="202"/>
                    <a:pt x="2276" y="362"/>
                    <a:pt x="2190" y="509"/>
                  </a:cubicBezTo>
                  <a:cubicBezTo>
                    <a:pt x="2019" y="801"/>
                    <a:pt x="1691" y="958"/>
                    <a:pt x="1329" y="958"/>
                  </a:cubicBezTo>
                  <a:cubicBezTo>
                    <a:pt x="1100" y="958"/>
                    <a:pt x="857" y="895"/>
                    <a:pt x="632" y="764"/>
                  </a:cubicBezTo>
                  <a:cubicBezTo>
                    <a:pt x="308" y="579"/>
                    <a:pt x="90" y="300"/>
                    <a:pt x="0"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g2887961f923_0_18"/>
            <p:cNvSpPr/>
            <p:nvPr/>
          </p:nvSpPr>
          <p:spPr>
            <a:xfrm>
              <a:off x="2054750" y="1107775"/>
              <a:ext cx="36100" cy="20900"/>
            </a:xfrm>
            <a:custGeom>
              <a:rect b="b" l="l" r="r" t="t"/>
              <a:pathLst>
                <a:path extrusionOk="0" h="836" w="1444">
                  <a:moveTo>
                    <a:pt x="502" y="0"/>
                  </a:moveTo>
                  <a:cubicBezTo>
                    <a:pt x="315" y="0"/>
                    <a:pt x="155" y="71"/>
                    <a:pt x="70" y="208"/>
                  </a:cubicBezTo>
                  <a:cubicBezTo>
                    <a:pt x="17" y="282"/>
                    <a:pt x="1" y="376"/>
                    <a:pt x="13" y="475"/>
                  </a:cubicBezTo>
                  <a:cubicBezTo>
                    <a:pt x="17" y="413"/>
                    <a:pt x="38" y="352"/>
                    <a:pt x="70" y="294"/>
                  </a:cubicBezTo>
                  <a:cubicBezTo>
                    <a:pt x="154" y="159"/>
                    <a:pt x="315" y="91"/>
                    <a:pt x="501" y="91"/>
                  </a:cubicBezTo>
                  <a:cubicBezTo>
                    <a:pt x="659" y="91"/>
                    <a:pt x="837" y="141"/>
                    <a:pt x="1001" y="241"/>
                  </a:cubicBezTo>
                  <a:cubicBezTo>
                    <a:pt x="1247" y="397"/>
                    <a:pt x="1403" y="626"/>
                    <a:pt x="1424" y="835"/>
                  </a:cubicBezTo>
                  <a:cubicBezTo>
                    <a:pt x="1444" y="606"/>
                    <a:pt x="1284" y="331"/>
                    <a:pt x="1001" y="155"/>
                  </a:cubicBezTo>
                  <a:cubicBezTo>
                    <a:pt x="837" y="51"/>
                    <a:pt x="660" y="0"/>
                    <a:pt x="502"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g2887961f923_0_18"/>
            <p:cNvSpPr/>
            <p:nvPr/>
          </p:nvSpPr>
          <p:spPr>
            <a:xfrm>
              <a:off x="2058350" y="1119625"/>
              <a:ext cx="27075" cy="16125"/>
            </a:xfrm>
            <a:custGeom>
              <a:rect b="b" l="l" r="r" t="t"/>
              <a:pathLst>
                <a:path extrusionOk="0" h="645" w="1083">
                  <a:moveTo>
                    <a:pt x="37" y="1"/>
                  </a:moveTo>
                  <a:lnTo>
                    <a:pt x="37" y="1"/>
                  </a:lnTo>
                  <a:cubicBezTo>
                    <a:pt x="0" y="173"/>
                    <a:pt x="119" y="394"/>
                    <a:pt x="340" y="529"/>
                  </a:cubicBezTo>
                  <a:cubicBezTo>
                    <a:pt x="461" y="606"/>
                    <a:pt x="593" y="644"/>
                    <a:pt x="711" y="644"/>
                  </a:cubicBezTo>
                  <a:cubicBezTo>
                    <a:pt x="845" y="644"/>
                    <a:pt x="962" y="595"/>
                    <a:pt x="1025" y="497"/>
                  </a:cubicBezTo>
                  <a:cubicBezTo>
                    <a:pt x="1083" y="402"/>
                    <a:pt x="1083" y="288"/>
                    <a:pt x="1033" y="169"/>
                  </a:cubicBezTo>
                  <a:lnTo>
                    <a:pt x="1033" y="169"/>
                  </a:lnTo>
                  <a:cubicBezTo>
                    <a:pt x="1025" y="206"/>
                    <a:pt x="1017" y="234"/>
                    <a:pt x="997" y="267"/>
                  </a:cubicBezTo>
                  <a:cubicBezTo>
                    <a:pt x="933" y="365"/>
                    <a:pt x="817" y="415"/>
                    <a:pt x="682" y="415"/>
                  </a:cubicBezTo>
                  <a:cubicBezTo>
                    <a:pt x="563" y="415"/>
                    <a:pt x="430" y="377"/>
                    <a:pt x="308" y="300"/>
                  </a:cubicBezTo>
                  <a:cubicBezTo>
                    <a:pt x="181" y="218"/>
                    <a:pt x="82" y="111"/>
                    <a:pt x="37"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g2887961f923_0_18"/>
            <p:cNvSpPr/>
            <p:nvPr/>
          </p:nvSpPr>
          <p:spPr>
            <a:xfrm>
              <a:off x="2115125" y="1040775"/>
              <a:ext cx="71075" cy="59300"/>
            </a:xfrm>
            <a:custGeom>
              <a:rect b="b" l="l" r="r" t="t"/>
              <a:pathLst>
                <a:path extrusionOk="0" h="2372" w="2843">
                  <a:moveTo>
                    <a:pt x="1294" y="1"/>
                  </a:moveTo>
                  <a:cubicBezTo>
                    <a:pt x="905" y="1"/>
                    <a:pt x="539" y="176"/>
                    <a:pt x="333" y="506"/>
                  </a:cubicBezTo>
                  <a:cubicBezTo>
                    <a:pt x="1" y="1047"/>
                    <a:pt x="218" y="1785"/>
                    <a:pt x="817" y="2158"/>
                  </a:cubicBezTo>
                  <a:cubicBezTo>
                    <a:pt x="1048" y="2302"/>
                    <a:pt x="1303" y="2372"/>
                    <a:pt x="1549" y="2372"/>
                  </a:cubicBezTo>
                  <a:cubicBezTo>
                    <a:pt x="1938" y="2372"/>
                    <a:pt x="2302" y="2197"/>
                    <a:pt x="2506" y="1867"/>
                  </a:cubicBezTo>
                  <a:cubicBezTo>
                    <a:pt x="2843" y="1326"/>
                    <a:pt x="2625" y="592"/>
                    <a:pt x="2026" y="214"/>
                  </a:cubicBezTo>
                  <a:cubicBezTo>
                    <a:pt x="1795" y="70"/>
                    <a:pt x="1540" y="1"/>
                    <a:pt x="1294"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g2887961f923_0_18"/>
            <p:cNvSpPr/>
            <p:nvPr/>
          </p:nvSpPr>
          <p:spPr>
            <a:xfrm>
              <a:off x="2116675" y="1040800"/>
              <a:ext cx="64600" cy="48100"/>
            </a:xfrm>
            <a:custGeom>
              <a:rect b="b" l="l" r="r" t="t"/>
              <a:pathLst>
                <a:path extrusionOk="0" h="1924" w="2584">
                  <a:moveTo>
                    <a:pt x="1234" y="0"/>
                  </a:moveTo>
                  <a:cubicBezTo>
                    <a:pt x="843" y="0"/>
                    <a:pt x="478" y="176"/>
                    <a:pt x="271" y="509"/>
                  </a:cubicBezTo>
                  <a:cubicBezTo>
                    <a:pt x="0" y="947"/>
                    <a:pt x="95" y="1522"/>
                    <a:pt x="468" y="1923"/>
                  </a:cubicBezTo>
                  <a:cubicBezTo>
                    <a:pt x="423" y="1665"/>
                    <a:pt x="464" y="1403"/>
                    <a:pt x="607" y="1177"/>
                  </a:cubicBezTo>
                  <a:cubicBezTo>
                    <a:pt x="811" y="847"/>
                    <a:pt x="1175" y="672"/>
                    <a:pt x="1565" y="672"/>
                  </a:cubicBezTo>
                  <a:cubicBezTo>
                    <a:pt x="1810" y="672"/>
                    <a:pt x="2065" y="742"/>
                    <a:pt x="2297" y="886"/>
                  </a:cubicBezTo>
                  <a:cubicBezTo>
                    <a:pt x="2403" y="952"/>
                    <a:pt x="2502" y="1034"/>
                    <a:pt x="2584" y="1124"/>
                  </a:cubicBezTo>
                  <a:cubicBezTo>
                    <a:pt x="2526" y="767"/>
                    <a:pt x="2305" y="431"/>
                    <a:pt x="1964" y="213"/>
                  </a:cubicBezTo>
                  <a:cubicBezTo>
                    <a:pt x="1734" y="70"/>
                    <a:pt x="1479" y="0"/>
                    <a:pt x="1234"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g2887961f923_0_18"/>
            <p:cNvSpPr/>
            <p:nvPr/>
          </p:nvSpPr>
          <p:spPr>
            <a:xfrm>
              <a:off x="2110425" y="1065100"/>
              <a:ext cx="81725" cy="51375"/>
            </a:xfrm>
            <a:custGeom>
              <a:rect b="b" l="l" r="r" t="t"/>
              <a:pathLst>
                <a:path extrusionOk="0" h="2055" w="3269">
                  <a:moveTo>
                    <a:pt x="3178" y="0"/>
                  </a:moveTo>
                  <a:cubicBezTo>
                    <a:pt x="3178" y="316"/>
                    <a:pt x="3096" y="632"/>
                    <a:pt x="2916" y="919"/>
                  </a:cubicBezTo>
                  <a:cubicBezTo>
                    <a:pt x="2593" y="1433"/>
                    <a:pt x="2051" y="1717"/>
                    <a:pt x="1506" y="1717"/>
                  </a:cubicBezTo>
                  <a:cubicBezTo>
                    <a:pt x="1226" y="1717"/>
                    <a:pt x="945" y="1642"/>
                    <a:pt x="693" y="1484"/>
                  </a:cubicBezTo>
                  <a:cubicBezTo>
                    <a:pt x="324" y="1251"/>
                    <a:pt x="86" y="894"/>
                    <a:pt x="0" y="488"/>
                  </a:cubicBezTo>
                  <a:lnTo>
                    <a:pt x="0" y="488"/>
                  </a:lnTo>
                  <a:cubicBezTo>
                    <a:pt x="4" y="1021"/>
                    <a:pt x="259" y="1530"/>
                    <a:pt x="726" y="1821"/>
                  </a:cubicBezTo>
                  <a:cubicBezTo>
                    <a:pt x="979" y="1979"/>
                    <a:pt x="1261" y="2054"/>
                    <a:pt x="1541" y="2054"/>
                  </a:cubicBezTo>
                  <a:cubicBezTo>
                    <a:pt x="2089" y="2054"/>
                    <a:pt x="2633" y="1769"/>
                    <a:pt x="2953" y="1259"/>
                  </a:cubicBezTo>
                  <a:cubicBezTo>
                    <a:pt x="3203" y="869"/>
                    <a:pt x="3268" y="418"/>
                    <a:pt x="3178"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g2887961f923_0_18"/>
            <p:cNvSpPr/>
            <p:nvPr/>
          </p:nvSpPr>
          <p:spPr>
            <a:xfrm>
              <a:off x="2060400" y="1000950"/>
              <a:ext cx="15075" cy="10100"/>
            </a:xfrm>
            <a:custGeom>
              <a:rect b="b" l="l" r="r" t="t"/>
              <a:pathLst>
                <a:path extrusionOk="0" h="404" w="603">
                  <a:moveTo>
                    <a:pt x="243" y="1"/>
                  </a:moveTo>
                  <a:cubicBezTo>
                    <a:pt x="145" y="1"/>
                    <a:pt x="64" y="40"/>
                    <a:pt x="37" y="114"/>
                  </a:cubicBezTo>
                  <a:cubicBezTo>
                    <a:pt x="0" y="208"/>
                    <a:pt x="94" y="331"/>
                    <a:pt x="238" y="385"/>
                  </a:cubicBezTo>
                  <a:cubicBezTo>
                    <a:pt x="280" y="397"/>
                    <a:pt x="321" y="404"/>
                    <a:pt x="360" y="404"/>
                  </a:cubicBezTo>
                  <a:cubicBezTo>
                    <a:pt x="458" y="404"/>
                    <a:pt x="540" y="364"/>
                    <a:pt x="566" y="290"/>
                  </a:cubicBezTo>
                  <a:cubicBezTo>
                    <a:pt x="603" y="196"/>
                    <a:pt x="509" y="73"/>
                    <a:pt x="365" y="20"/>
                  </a:cubicBezTo>
                  <a:cubicBezTo>
                    <a:pt x="323" y="7"/>
                    <a:pt x="282" y="1"/>
                    <a:pt x="243"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g2887961f923_0_18"/>
            <p:cNvSpPr/>
            <p:nvPr/>
          </p:nvSpPr>
          <p:spPr>
            <a:xfrm>
              <a:off x="2060300" y="1004300"/>
              <a:ext cx="17850" cy="9425"/>
            </a:xfrm>
            <a:custGeom>
              <a:rect b="b" l="l" r="r" t="t"/>
              <a:pathLst>
                <a:path extrusionOk="0" h="377" w="714">
                  <a:moveTo>
                    <a:pt x="636" y="0"/>
                  </a:moveTo>
                  <a:cubicBezTo>
                    <a:pt x="668" y="54"/>
                    <a:pt x="673" y="111"/>
                    <a:pt x="656" y="169"/>
                  </a:cubicBezTo>
                  <a:cubicBezTo>
                    <a:pt x="624" y="263"/>
                    <a:pt x="511" y="319"/>
                    <a:pt x="379" y="319"/>
                  </a:cubicBezTo>
                  <a:cubicBezTo>
                    <a:pt x="327" y="319"/>
                    <a:pt x="272" y="310"/>
                    <a:pt x="217" y="292"/>
                  </a:cubicBezTo>
                  <a:cubicBezTo>
                    <a:pt x="123" y="259"/>
                    <a:pt x="53" y="210"/>
                    <a:pt x="0" y="148"/>
                  </a:cubicBezTo>
                  <a:lnTo>
                    <a:pt x="0" y="148"/>
                  </a:lnTo>
                  <a:cubicBezTo>
                    <a:pt x="41" y="230"/>
                    <a:pt x="135" y="308"/>
                    <a:pt x="250" y="349"/>
                  </a:cubicBezTo>
                  <a:cubicBezTo>
                    <a:pt x="307" y="368"/>
                    <a:pt x="364" y="377"/>
                    <a:pt x="418" y="377"/>
                  </a:cubicBezTo>
                  <a:cubicBezTo>
                    <a:pt x="550" y="377"/>
                    <a:pt x="661" y="322"/>
                    <a:pt x="693" y="226"/>
                  </a:cubicBezTo>
                  <a:cubicBezTo>
                    <a:pt x="714" y="148"/>
                    <a:pt x="693" y="66"/>
                    <a:pt x="636"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g2887961f923_0_18"/>
            <p:cNvSpPr/>
            <p:nvPr/>
          </p:nvSpPr>
          <p:spPr>
            <a:xfrm>
              <a:off x="2060500" y="1001000"/>
              <a:ext cx="13250" cy="8250"/>
            </a:xfrm>
            <a:custGeom>
              <a:rect b="b" l="l" r="r" t="t"/>
              <a:pathLst>
                <a:path extrusionOk="0" h="330" w="530">
                  <a:moveTo>
                    <a:pt x="236" y="1"/>
                  </a:moveTo>
                  <a:cubicBezTo>
                    <a:pt x="138" y="1"/>
                    <a:pt x="55" y="43"/>
                    <a:pt x="29" y="116"/>
                  </a:cubicBezTo>
                  <a:cubicBezTo>
                    <a:pt x="0" y="186"/>
                    <a:pt x="41" y="276"/>
                    <a:pt x="127" y="329"/>
                  </a:cubicBezTo>
                  <a:cubicBezTo>
                    <a:pt x="99" y="280"/>
                    <a:pt x="86" y="227"/>
                    <a:pt x="99" y="182"/>
                  </a:cubicBezTo>
                  <a:cubicBezTo>
                    <a:pt x="124" y="111"/>
                    <a:pt x="201" y="71"/>
                    <a:pt x="294" y="71"/>
                  </a:cubicBezTo>
                  <a:cubicBezTo>
                    <a:pt x="336" y="71"/>
                    <a:pt x="381" y="79"/>
                    <a:pt x="427" y="96"/>
                  </a:cubicBezTo>
                  <a:cubicBezTo>
                    <a:pt x="468" y="112"/>
                    <a:pt x="505" y="124"/>
                    <a:pt x="529" y="153"/>
                  </a:cubicBezTo>
                  <a:cubicBezTo>
                    <a:pt x="496" y="100"/>
                    <a:pt x="435" y="50"/>
                    <a:pt x="357" y="22"/>
                  </a:cubicBezTo>
                  <a:cubicBezTo>
                    <a:pt x="316" y="8"/>
                    <a:pt x="275" y="1"/>
                    <a:pt x="236"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g2887961f923_0_18"/>
            <p:cNvSpPr/>
            <p:nvPr/>
          </p:nvSpPr>
          <p:spPr>
            <a:xfrm>
              <a:off x="2122825" y="999250"/>
              <a:ext cx="11800" cy="10400"/>
            </a:xfrm>
            <a:custGeom>
              <a:rect b="b" l="l" r="r" t="t"/>
              <a:pathLst>
                <a:path extrusionOk="0" h="416" w="472">
                  <a:moveTo>
                    <a:pt x="170" y="1"/>
                  </a:moveTo>
                  <a:cubicBezTo>
                    <a:pt x="102" y="1"/>
                    <a:pt x="40" y="26"/>
                    <a:pt x="0" y="71"/>
                  </a:cubicBezTo>
                  <a:cubicBezTo>
                    <a:pt x="15" y="70"/>
                    <a:pt x="31" y="69"/>
                    <a:pt x="47" y="69"/>
                  </a:cubicBezTo>
                  <a:cubicBezTo>
                    <a:pt x="78" y="69"/>
                    <a:pt x="110" y="73"/>
                    <a:pt x="140" y="84"/>
                  </a:cubicBezTo>
                  <a:cubicBezTo>
                    <a:pt x="267" y="129"/>
                    <a:pt x="345" y="252"/>
                    <a:pt x="304" y="358"/>
                  </a:cubicBezTo>
                  <a:cubicBezTo>
                    <a:pt x="300" y="379"/>
                    <a:pt x="283" y="399"/>
                    <a:pt x="271" y="416"/>
                  </a:cubicBezTo>
                  <a:cubicBezTo>
                    <a:pt x="345" y="399"/>
                    <a:pt x="410" y="358"/>
                    <a:pt x="431" y="293"/>
                  </a:cubicBezTo>
                  <a:cubicBezTo>
                    <a:pt x="472" y="186"/>
                    <a:pt x="402" y="59"/>
                    <a:pt x="267" y="18"/>
                  </a:cubicBezTo>
                  <a:cubicBezTo>
                    <a:pt x="234" y="6"/>
                    <a:pt x="202" y="1"/>
                    <a:pt x="170"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g2887961f923_0_18"/>
            <p:cNvSpPr/>
            <p:nvPr/>
          </p:nvSpPr>
          <p:spPr>
            <a:xfrm>
              <a:off x="2114525" y="995675"/>
              <a:ext cx="24100" cy="18925"/>
            </a:xfrm>
            <a:custGeom>
              <a:rect b="b" l="l" r="r" t="t"/>
              <a:pathLst>
                <a:path extrusionOk="0" h="757" w="964">
                  <a:moveTo>
                    <a:pt x="209" y="1"/>
                  </a:moveTo>
                  <a:lnTo>
                    <a:pt x="209" y="1"/>
                  </a:lnTo>
                  <a:cubicBezTo>
                    <a:pt x="136" y="50"/>
                    <a:pt x="82" y="120"/>
                    <a:pt x="62" y="206"/>
                  </a:cubicBezTo>
                  <a:cubicBezTo>
                    <a:pt x="0" y="427"/>
                    <a:pt x="164" y="661"/>
                    <a:pt x="431" y="735"/>
                  </a:cubicBezTo>
                  <a:cubicBezTo>
                    <a:pt x="482" y="750"/>
                    <a:pt x="534" y="757"/>
                    <a:pt x="584" y="757"/>
                  </a:cubicBezTo>
                  <a:cubicBezTo>
                    <a:pt x="742" y="757"/>
                    <a:pt x="886" y="687"/>
                    <a:pt x="964" y="575"/>
                  </a:cubicBezTo>
                  <a:lnTo>
                    <a:pt x="964" y="575"/>
                  </a:lnTo>
                  <a:cubicBezTo>
                    <a:pt x="886" y="628"/>
                    <a:pt x="789" y="656"/>
                    <a:pt x="684" y="656"/>
                  </a:cubicBezTo>
                  <a:cubicBezTo>
                    <a:pt x="634" y="656"/>
                    <a:pt x="582" y="650"/>
                    <a:pt x="529" y="637"/>
                  </a:cubicBezTo>
                  <a:cubicBezTo>
                    <a:pt x="267" y="563"/>
                    <a:pt x="95" y="329"/>
                    <a:pt x="160" y="108"/>
                  </a:cubicBezTo>
                  <a:cubicBezTo>
                    <a:pt x="168" y="67"/>
                    <a:pt x="189" y="34"/>
                    <a:pt x="209"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g2887961f923_0_18"/>
            <p:cNvSpPr/>
            <p:nvPr/>
          </p:nvSpPr>
          <p:spPr>
            <a:xfrm>
              <a:off x="2187300" y="1009025"/>
              <a:ext cx="7300" cy="6025"/>
            </a:xfrm>
            <a:custGeom>
              <a:rect b="b" l="l" r="r" t="t"/>
              <a:pathLst>
                <a:path extrusionOk="0" h="241" w="292">
                  <a:moveTo>
                    <a:pt x="267" y="0"/>
                  </a:moveTo>
                  <a:cubicBezTo>
                    <a:pt x="267" y="41"/>
                    <a:pt x="255" y="82"/>
                    <a:pt x="230" y="119"/>
                  </a:cubicBezTo>
                  <a:cubicBezTo>
                    <a:pt x="194" y="161"/>
                    <a:pt x="146" y="184"/>
                    <a:pt x="100" y="184"/>
                  </a:cubicBezTo>
                  <a:cubicBezTo>
                    <a:pt x="73" y="184"/>
                    <a:pt x="48" y="176"/>
                    <a:pt x="25" y="160"/>
                  </a:cubicBezTo>
                  <a:cubicBezTo>
                    <a:pt x="17" y="148"/>
                    <a:pt x="5" y="139"/>
                    <a:pt x="1" y="127"/>
                  </a:cubicBezTo>
                  <a:lnTo>
                    <a:pt x="1" y="127"/>
                  </a:lnTo>
                  <a:cubicBezTo>
                    <a:pt x="5" y="164"/>
                    <a:pt x="17" y="193"/>
                    <a:pt x="42" y="213"/>
                  </a:cubicBezTo>
                  <a:cubicBezTo>
                    <a:pt x="62" y="232"/>
                    <a:pt x="87" y="240"/>
                    <a:pt x="114" y="240"/>
                  </a:cubicBezTo>
                  <a:cubicBezTo>
                    <a:pt x="160" y="240"/>
                    <a:pt x="211" y="216"/>
                    <a:pt x="247" y="172"/>
                  </a:cubicBezTo>
                  <a:cubicBezTo>
                    <a:pt x="288" y="119"/>
                    <a:pt x="292" y="49"/>
                    <a:pt x="267"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g2887961f923_0_18"/>
            <p:cNvSpPr/>
            <p:nvPr/>
          </p:nvSpPr>
          <p:spPr>
            <a:xfrm>
              <a:off x="2139125" y="956125"/>
              <a:ext cx="8125" cy="5550"/>
            </a:xfrm>
            <a:custGeom>
              <a:rect b="b" l="l" r="r" t="t"/>
              <a:pathLst>
                <a:path extrusionOk="0" h="222" w="325">
                  <a:moveTo>
                    <a:pt x="176" y="1"/>
                  </a:moveTo>
                  <a:cubicBezTo>
                    <a:pt x="143" y="1"/>
                    <a:pt x="109" y="10"/>
                    <a:pt x="78" y="29"/>
                  </a:cubicBezTo>
                  <a:cubicBezTo>
                    <a:pt x="37" y="54"/>
                    <a:pt x="9" y="90"/>
                    <a:pt x="0" y="127"/>
                  </a:cubicBezTo>
                  <a:cubicBezTo>
                    <a:pt x="17" y="111"/>
                    <a:pt x="29" y="95"/>
                    <a:pt x="50" y="86"/>
                  </a:cubicBezTo>
                  <a:cubicBezTo>
                    <a:pt x="81" y="65"/>
                    <a:pt x="116" y="54"/>
                    <a:pt x="150" y="54"/>
                  </a:cubicBezTo>
                  <a:cubicBezTo>
                    <a:pt x="198" y="54"/>
                    <a:pt x="243" y="76"/>
                    <a:pt x="267" y="115"/>
                  </a:cubicBezTo>
                  <a:cubicBezTo>
                    <a:pt x="287" y="148"/>
                    <a:pt x="291" y="189"/>
                    <a:pt x="275" y="222"/>
                  </a:cubicBezTo>
                  <a:cubicBezTo>
                    <a:pt x="316" y="172"/>
                    <a:pt x="324" y="111"/>
                    <a:pt x="291" y="62"/>
                  </a:cubicBezTo>
                  <a:cubicBezTo>
                    <a:pt x="267" y="21"/>
                    <a:pt x="223" y="1"/>
                    <a:pt x="176"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g2887961f923_0_18"/>
            <p:cNvSpPr/>
            <p:nvPr/>
          </p:nvSpPr>
          <p:spPr>
            <a:xfrm>
              <a:off x="2185450" y="971825"/>
              <a:ext cx="8025" cy="6350"/>
            </a:xfrm>
            <a:custGeom>
              <a:rect b="b" l="l" r="r" t="t"/>
              <a:pathLst>
                <a:path extrusionOk="0" h="254" w="321">
                  <a:moveTo>
                    <a:pt x="159" y="0"/>
                  </a:moveTo>
                  <a:cubicBezTo>
                    <a:pt x="138" y="0"/>
                    <a:pt x="117" y="4"/>
                    <a:pt x="95" y="12"/>
                  </a:cubicBezTo>
                  <a:cubicBezTo>
                    <a:pt x="58" y="20"/>
                    <a:pt x="30" y="49"/>
                    <a:pt x="1" y="73"/>
                  </a:cubicBezTo>
                  <a:cubicBezTo>
                    <a:pt x="17" y="61"/>
                    <a:pt x="38" y="53"/>
                    <a:pt x="58" y="49"/>
                  </a:cubicBezTo>
                  <a:cubicBezTo>
                    <a:pt x="78" y="42"/>
                    <a:pt x="99" y="39"/>
                    <a:pt x="119" y="39"/>
                  </a:cubicBezTo>
                  <a:cubicBezTo>
                    <a:pt x="184" y="39"/>
                    <a:pt x="244" y="73"/>
                    <a:pt x="263" y="127"/>
                  </a:cubicBezTo>
                  <a:cubicBezTo>
                    <a:pt x="280" y="172"/>
                    <a:pt x="263" y="217"/>
                    <a:pt x="239" y="254"/>
                  </a:cubicBezTo>
                  <a:cubicBezTo>
                    <a:pt x="288" y="217"/>
                    <a:pt x="321" y="151"/>
                    <a:pt x="300" y="94"/>
                  </a:cubicBezTo>
                  <a:cubicBezTo>
                    <a:pt x="281" y="38"/>
                    <a:pt x="225" y="0"/>
                    <a:pt x="159"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g2887961f923_0_18"/>
            <p:cNvSpPr/>
            <p:nvPr/>
          </p:nvSpPr>
          <p:spPr>
            <a:xfrm>
              <a:off x="2141175" y="929525"/>
              <a:ext cx="15800" cy="8275"/>
            </a:xfrm>
            <a:custGeom>
              <a:rect b="b" l="l" r="r" t="t"/>
              <a:pathLst>
                <a:path extrusionOk="0" h="331" w="632">
                  <a:moveTo>
                    <a:pt x="268" y="0"/>
                  </a:moveTo>
                  <a:cubicBezTo>
                    <a:pt x="135" y="0"/>
                    <a:pt x="30" y="47"/>
                    <a:pt x="17" y="125"/>
                  </a:cubicBezTo>
                  <a:cubicBezTo>
                    <a:pt x="0" y="195"/>
                    <a:pt x="66" y="277"/>
                    <a:pt x="173" y="330"/>
                  </a:cubicBezTo>
                  <a:cubicBezTo>
                    <a:pt x="140" y="289"/>
                    <a:pt x="123" y="248"/>
                    <a:pt x="132" y="211"/>
                  </a:cubicBezTo>
                  <a:cubicBezTo>
                    <a:pt x="147" y="135"/>
                    <a:pt x="250" y="88"/>
                    <a:pt x="379" y="88"/>
                  </a:cubicBezTo>
                  <a:cubicBezTo>
                    <a:pt x="416" y="88"/>
                    <a:pt x="456" y="92"/>
                    <a:pt x="497" y="101"/>
                  </a:cubicBezTo>
                  <a:cubicBezTo>
                    <a:pt x="550" y="109"/>
                    <a:pt x="591" y="125"/>
                    <a:pt x="632" y="146"/>
                  </a:cubicBezTo>
                  <a:cubicBezTo>
                    <a:pt x="579" y="88"/>
                    <a:pt x="488" y="39"/>
                    <a:pt x="378" y="10"/>
                  </a:cubicBezTo>
                  <a:cubicBezTo>
                    <a:pt x="340" y="4"/>
                    <a:pt x="303" y="0"/>
                    <a:pt x="268"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g2887961f923_0_18"/>
            <p:cNvSpPr/>
            <p:nvPr/>
          </p:nvSpPr>
          <p:spPr>
            <a:xfrm>
              <a:off x="1984850" y="1062525"/>
              <a:ext cx="16325" cy="26225"/>
            </a:xfrm>
            <a:custGeom>
              <a:rect b="b" l="l" r="r" t="t"/>
              <a:pathLst>
                <a:path extrusionOk="0" h="1049" w="653">
                  <a:moveTo>
                    <a:pt x="93" y="1"/>
                  </a:moveTo>
                  <a:cubicBezTo>
                    <a:pt x="75" y="1"/>
                    <a:pt x="57" y="5"/>
                    <a:pt x="41" y="13"/>
                  </a:cubicBezTo>
                  <a:cubicBezTo>
                    <a:pt x="16" y="21"/>
                    <a:pt x="4" y="46"/>
                    <a:pt x="0" y="46"/>
                  </a:cubicBezTo>
                  <a:cubicBezTo>
                    <a:pt x="82" y="74"/>
                    <a:pt x="246" y="238"/>
                    <a:pt x="369" y="488"/>
                  </a:cubicBezTo>
                  <a:cubicBezTo>
                    <a:pt x="480" y="730"/>
                    <a:pt x="468" y="956"/>
                    <a:pt x="447" y="1042"/>
                  </a:cubicBezTo>
                  <a:cubicBezTo>
                    <a:pt x="460" y="1047"/>
                    <a:pt x="472" y="1048"/>
                    <a:pt x="483" y="1048"/>
                  </a:cubicBezTo>
                  <a:cubicBezTo>
                    <a:pt x="510" y="1048"/>
                    <a:pt x="529" y="1038"/>
                    <a:pt x="529" y="1038"/>
                  </a:cubicBezTo>
                  <a:cubicBezTo>
                    <a:pt x="652" y="976"/>
                    <a:pt x="640" y="698"/>
                    <a:pt x="509" y="419"/>
                  </a:cubicBezTo>
                  <a:cubicBezTo>
                    <a:pt x="391" y="173"/>
                    <a:pt x="217" y="1"/>
                    <a:pt x="93"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g2887961f923_0_18"/>
            <p:cNvSpPr/>
            <p:nvPr/>
          </p:nvSpPr>
          <p:spPr>
            <a:xfrm>
              <a:off x="1983200" y="1063650"/>
              <a:ext cx="15200" cy="25025"/>
            </a:xfrm>
            <a:custGeom>
              <a:rect b="b" l="l" r="r" t="t"/>
              <a:pathLst>
                <a:path extrusionOk="0" h="1001" w="608">
                  <a:moveTo>
                    <a:pt x="85" y="0"/>
                  </a:moveTo>
                  <a:cubicBezTo>
                    <a:pt x="78" y="0"/>
                    <a:pt x="72" y="2"/>
                    <a:pt x="66" y="5"/>
                  </a:cubicBezTo>
                  <a:cubicBezTo>
                    <a:pt x="0" y="38"/>
                    <a:pt x="46" y="292"/>
                    <a:pt x="177" y="562"/>
                  </a:cubicBezTo>
                  <a:cubicBezTo>
                    <a:pt x="302" y="813"/>
                    <a:pt x="449" y="1001"/>
                    <a:pt x="525" y="1001"/>
                  </a:cubicBezTo>
                  <a:cubicBezTo>
                    <a:pt x="531" y="1001"/>
                    <a:pt x="537" y="999"/>
                    <a:pt x="542" y="997"/>
                  </a:cubicBezTo>
                  <a:cubicBezTo>
                    <a:pt x="607" y="960"/>
                    <a:pt x="562" y="710"/>
                    <a:pt x="431" y="439"/>
                  </a:cubicBezTo>
                  <a:cubicBezTo>
                    <a:pt x="311" y="184"/>
                    <a:pt x="163" y="0"/>
                    <a:pt x="85" y="0"/>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g2887961f923_0_18"/>
            <p:cNvSpPr/>
            <p:nvPr/>
          </p:nvSpPr>
          <p:spPr>
            <a:xfrm>
              <a:off x="1986775" y="1072675"/>
              <a:ext cx="11825" cy="15925"/>
            </a:xfrm>
            <a:custGeom>
              <a:rect b="b" l="l" r="r" t="t"/>
              <a:pathLst>
                <a:path extrusionOk="0" h="637" w="473">
                  <a:moveTo>
                    <a:pt x="247" y="0"/>
                  </a:moveTo>
                  <a:lnTo>
                    <a:pt x="247" y="0"/>
                  </a:lnTo>
                  <a:cubicBezTo>
                    <a:pt x="350" y="242"/>
                    <a:pt x="382" y="447"/>
                    <a:pt x="321" y="476"/>
                  </a:cubicBezTo>
                  <a:cubicBezTo>
                    <a:pt x="315" y="479"/>
                    <a:pt x="309" y="480"/>
                    <a:pt x="303" y="480"/>
                  </a:cubicBezTo>
                  <a:cubicBezTo>
                    <a:pt x="236" y="480"/>
                    <a:pt x="113" y="329"/>
                    <a:pt x="1" y="119"/>
                  </a:cubicBezTo>
                  <a:lnTo>
                    <a:pt x="1" y="119"/>
                  </a:lnTo>
                  <a:cubicBezTo>
                    <a:pt x="9" y="144"/>
                    <a:pt x="21" y="169"/>
                    <a:pt x="34" y="197"/>
                  </a:cubicBezTo>
                  <a:cubicBezTo>
                    <a:pt x="155" y="446"/>
                    <a:pt x="303" y="636"/>
                    <a:pt x="380" y="636"/>
                  </a:cubicBezTo>
                  <a:cubicBezTo>
                    <a:pt x="387" y="636"/>
                    <a:pt x="393" y="635"/>
                    <a:pt x="399" y="632"/>
                  </a:cubicBezTo>
                  <a:cubicBezTo>
                    <a:pt x="473" y="599"/>
                    <a:pt x="419" y="349"/>
                    <a:pt x="288" y="78"/>
                  </a:cubicBezTo>
                  <a:cubicBezTo>
                    <a:pt x="276" y="54"/>
                    <a:pt x="259" y="25"/>
                    <a:pt x="247"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g2887961f923_0_18"/>
            <p:cNvSpPr/>
            <p:nvPr/>
          </p:nvSpPr>
          <p:spPr>
            <a:xfrm>
              <a:off x="2181250" y="971800"/>
              <a:ext cx="11925" cy="9675"/>
            </a:xfrm>
            <a:custGeom>
              <a:rect b="b" l="l" r="r" t="t"/>
              <a:pathLst>
                <a:path extrusionOk="0" h="387" w="477">
                  <a:moveTo>
                    <a:pt x="115" y="1"/>
                  </a:moveTo>
                  <a:lnTo>
                    <a:pt x="115" y="1"/>
                  </a:lnTo>
                  <a:cubicBezTo>
                    <a:pt x="38" y="62"/>
                    <a:pt x="1" y="156"/>
                    <a:pt x="25" y="243"/>
                  </a:cubicBezTo>
                  <a:cubicBezTo>
                    <a:pt x="53" y="330"/>
                    <a:pt x="141" y="387"/>
                    <a:pt x="243" y="387"/>
                  </a:cubicBezTo>
                  <a:cubicBezTo>
                    <a:pt x="275" y="387"/>
                    <a:pt x="308" y="381"/>
                    <a:pt x="341" y="370"/>
                  </a:cubicBezTo>
                  <a:cubicBezTo>
                    <a:pt x="403" y="349"/>
                    <a:pt x="448" y="316"/>
                    <a:pt x="476" y="275"/>
                  </a:cubicBezTo>
                  <a:lnTo>
                    <a:pt x="476" y="275"/>
                  </a:lnTo>
                  <a:cubicBezTo>
                    <a:pt x="456" y="296"/>
                    <a:pt x="427" y="308"/>
                    <a:pt x="390" y="320"/>
                  </a:cubicBezTo>
                  <a:cubicBezTo>
                    <a:pt x="361" y="329"/>
                    <a:pt x="332" y="334"/>
                    <a:pt x="304" y="334"/>
                  </a:cubicBezTo>
                  <a:cubicBezTo>
                    <a:pt x="203" y="334"/>
                    <a:pt x="111" y="280"/>
                    <a:pt x="79" y="193"/>
                  </a:cubicBezTo>
                  <a:cubicBezTo>
                    <a:pt x="58" y="124"/>
                    <a:pt x="74" y="58"/>
                    <a:pt x="115"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09" name="Google Shape;2609;g2887961f923_0_18"/>
          <p:cNvSpPr txBox="1"/>
          <p:nvPr/>
        </p:nvSpPr>
        <p:spPr>
          <a:xfrm>
            <a:off x="2173975" y="164600"/>
            <a:ext cx="6970200" cy="786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s" sz="4800">
                <a:solidFill>
                  <a:srgbClr val="FFFFFF"/>
                </a:solidFill>
                <a:latin typeface="Unica One"/>
                <a:ea typeface="Unica One"/>
                <a:cs typeface="Unica One"/>
                <a:sym typeface="Unica One"/>
              </a:rPr>
              <a:t>DEMO - </a:t>
            </a:r>
            <a:r>
              <a:rPr b="1" lang="es" sz="4800">
                <a:solidFill>
                  <a:srgbClr val="FFFFFF"/>
                </a:solidFill>
                <a:latin typeface="Unica One"/>
                <a:ea typeface="Unica One"/>
                <a:cs typeface="Unica One"/>
                <a:sym typeface="Unica One"/>
              </a:rPr>
              <a:t>user interface (UI)</a:t>
            </a:r>
            <a:endParaRPr b="1" sz="4800">
              <a:solidFill>
                <a:srgbClr val="FFFFFF"/>
              </a:solidFill>
              <a:latin typeface="Unica One"/>
              <a:ea typeface="Unica One"/>
              <a:cs typeface="Unica One"/>
              <a:sym typeface="Unica One"/>
            </a:endParaRPr>
          </a:p>
        </p:txBody>
      </p:sp>
      <p:pic>
        <p:nvPicPr>
          <p:cNvPr id="2610" name="Google Shape;2610;g2887961f923_0_18" title="GUI_OCEAN GARDENS.mp4">
            <a:hlinkClick r:id="rId3"/>
          </p:cNvPr>
          <p:cNvPicPr preferRelativeResize="0"/>
          <p:nvPr/>
        </p:nvPicPr>
        <p:blipFill>
          <a:blip r:embed="rId4">
            <a:alphaModFix/>
          </a:blip>
          <a:stretch>
            <a:fillRect/>
          </a:stretch>
        </p:blipFill>
        <p:spPr>
          <a:xfrm>
            <a:off x="1154600" y="1063175"/>
            <a:ext cx="7278450" cy="3863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0"/>
                                        </p:tgtEl>
                                        <p:attrNameLst>
                                          <p:attrName>style.visibility</p:attrName>
                                        </p:attrNameLst>
                                      </p:cBhvr>
                                      <p:to>
                                        <p:strVal val="visible"/>
                                      </p:to>
                                    </p:set>
                                    <p:animEffect filter="fade" transition="in">
                                      <p:cBhvr>
                                        <p:cTn dur="1000"/>
                                        <p:tgtEl>
                                          <p:spTgt spid="26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alaxy Gradien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